
<file path=[Content_Types].xml><?xml version="1.0" encoding="utf-8"?>
<Types xmlns="http://schemas.openxmlformats.org/package/2006/content-types">
  <Default Extension="emf" ContentType="image/x-emf"/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83" r:id="rId1"/>
    <p:sldMasterId id="2147483685" r:id="rId2"/>
  </p:sldMasterIdLst>
  <p:notesMasterIdLst>
    <p:notesMasterId r:id="rId23"/>
  </p:notesMasterIdLst>
  <p:sldIdLst>
    <p:sldId id="300" r:id="rId3"/>
    <p:sldId id="599" r:id="rId4"/>
    <p:sldId id="617" r:id="rId5"/>
    <p:sldId id="602" r:id="rId6"/>
    <p:sldId id="618" r:id="rId7"/>
    <p:sldId id="620" r:id="rId8"/>
    <p:sldId id="621" r:id="rId9"/>
    <p:sldId id="625" r:id="rId10"/>
    <p:sldId id="619" r:id="rId11"/>
    <p:sldId id="616" r:id="rId12"/>
    <p:sldId id="609" r:id="rId13"/>
    <p:sldId id="622" r:id="rId14"/>
    <p:sldId id="623" r:id="rId15"/>
    <p:sldId id="624" r:id="rId16"/>
    <p:sldId id="628" r:id="rId17"/>
    <p:sldId id="629" r:id="rId18"/>
    <p:sldId id="630" r:id="rId19"/>
    <p:sldId id="626" r:id="rId20"/>
    <p:sldId id="627" r:id="rId21"/>
    <p:sldId id="292" r:id="rId22"/>
  </p:sldIdLst>
  <p:sldSz cx="12192000" cy="6858000"/>
  <p:notesSz cx="6858000" cy="9144000"/>
  <p:embeddedFontLst>
    <p:embeddedFont>
      <p:font typeface="Calibri" panose="020F0502020204030204" pitchFamily="34" charset="0"/>
      <p:regular r:id="rId24"/>
      <p:bold r:id="rId25"/>
      <p:italic r:id="rId26"/>
      <p:boldItalic r:id="rId27"/>
    </p:embeddedFont>
    <p:embeddedFont>
      <p:font typeface="Century Gothic" panose="020B0502020202020204" pitchFamily="34" charset="0"/>
      <p:regular r:id="rId28"/>
      <p:bold r:id="rId29"/>
      <p:italic r:id="rId30"/>
      <p:boldItalic r:id="rId31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00000"/>
    <a:srgbClr val="00AC9C"/>
    <a:srgbClr val="203864"/>
    <a:srgbClr val="E2AC00"/>
    <a:srgbClr val="FFC000"/>
    <a:srgbClr val="FFCB25"/>
    <a:srgbClr val="FFCC2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64F77921-0D38-4797-BB1C-043241633619}">
  <a:tblStyle styleId="{64F77921-0D38-4797-BB1C-043241633619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/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8C2D1AC6-54C3-48A8-B37F-7A49A7B9E311}" styleName="Table_1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6B95DAC3-9617-401E-AF71-72388FA6B568}" styleName="Table_2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F0F0F0"/>
          </a:solidFill>
        </a:fill>
      </a:tcStyle>
    </a:wholeTbl>
    <a:band1H>
      <a:tcTxStyle/>
      <a:tcStyle>
        <a:tcBdr/>
        <a:fill>
          <a:solidFill>
            <a:srgbClr val="E0E0E0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E0E0E0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3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3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  <a:tblStyle styleId="{C4B1156A-380E-4F78-BDF5-A606A8083BF9}" styleName="Estilo medio 4 - Énfasis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4"/>
              </a:solidFill>
            </a:ln>
          </a:top>
        </a:tcBdr>
        <a:fill>
          <a:solidFill>
            <a:schemeClr val="accent4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4">
              <a:tint val="20000"/>
            </a:schemeClr>
          </a:solidFill>
        </a:fill>
      </a:tcStyle>
    </a:firstRow>
  </a:tblStyle>
  <a:tblStyle styleId="{91EBBBCC-DAD2-459C-BE2E-F6DE35CF9A28}" styleName="Estilo oscuro 2 - Énfasis 3/Énfasis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845" autoAdjust="0"/>
    <p:restoredTop sz="94660"/>
  </p:normalViewPr>
  <p:slideViewPr>
    <p:cSldViewPr snapToGrid="0">
      <p:cViewPr varScale="1">
        <p:scale>
          <a:sx n="64" d="100"/>
          <a:sy n="64" d="100"/>
        </p:scale>
        <p:origin x="102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font" Target="fonts/font3.fntdata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font" Target="fonts/font2.fntdata"/><Relationship Id="rId33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font" Target="fonts/font1.fntdata"/><Relationship Id="rId32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font" Target="fonts/font8.fntdata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tableStyles" Target="tableStyles.xml"/><Relationship Id="rId8" Type="http://schemas.openxmlformats.org/officeDocument/2006/relationships/slide" Target="slides/slide6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0_2">
  <dgm:title val=""/>
  <dgm:desc val=""/>
  <dgm:catLst>
    <dgm:cat type="mainScheme" pri="10200"/>
  </dgm:catLst>
  <dgm:styleLbl name="node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lig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lnNode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node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f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2">
        <a:tint val="40000"/>
      </a:schemeClr>
    </dgm:fillClrLst>
    <dgm:linClrLst meth="repeat">
      <a:schemeClr val="dk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f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bgSib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 meth="repeat">
      <a:schemeClr val="dk2"/>
    </dgm:txFillClrLst>
    <dgm:txEffectClrLst/>
  </dgm:styleLbl>
  <dgm:styleLbl name="sibTrans1D1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1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2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3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asst4">
    <dgm:fillClrLst meth="repeat">
      <a:schemeClr val="lt1"/>
    </dgm:fillClrLst>
    <dgm:linClrLst meth="repeat">
      <a:schemeClr val="dk2">
        <a:shade val="80000"/>
      </a:schemeClr>
    </dgm:linClrLst>
    <dgm:effectClrLst/>
    <dgm:txLinClrLst/>
    <dgm:txFillClrLst meth="repeat">
      <a:schemeClr val="dk2"/>
    </dgm:txFillClrLst>
    <dgm:txEffectClrLst/>
  </dgm:styleLbl>
  <dgm:styleLbl name="parChTrans2D1">
    <dgm:fillClrLst meth="repeat">
      <a:schemeClr val="dk2">
        <a:tint val="60000"/>
      </a:schemeClr>
    </dgm:fillClrLst>
    <dgm:linClrLst meth="repeat">
      <a:schemeClr val="dk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3">
    <dgm:fillClrLst meth="repeat">
      <a:schemeClr val="dk2"/>
    </dgm:fillClrLst>
    <dgm:linClrLst meth="repeat">
      <a:schemeClr val="dk2"/>
    </dgm:linClrLst>
    <dgm:effectClrLst/>
    <dgm:txLinClrLst/>
    <dgm:txFillClrLst/>
    <dgm:txEffectClrLst/>
  </dgm:styleLbl>
  <dgm:styleLbl name="parChTrans2D4">
    <dgm:fillClrLst meth="repeat">
      <a:schemeClr val="dk2"/>
    </dgm:fillClrLst>
    <dgm:linClrLst meth="repeat">
      <a:schemeClr val="dk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2"/>
    </dgm:fillClrLst>
    <dgm:linClrLst meth="repeat">
      <a:schemeClr val="dk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2"/>
    </dgm:fillClrLst>
    <dgm:linClrLst meth="repeat">
      <a:schemeClr val="dk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conF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align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trAlignAcc1">
    <dgm:fillClrLst meth="repeat">
      <a:schemeClr val="dk2">
        <a:alpha val="4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Acc1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F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Align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solidBgAcc1">
    <dgm:fillClrLst meth="repeat">
      <a:schemeClr val="lt1"/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2">
        <a:alpha val="90000"/>
      </a:schemeClr>
    </dgm:linClrLst>
    <dgm:effectClrLst/>
    <dgm:txLinClrLst/>
    <dgm:txFillClrLst meth="repeat">
      <a:schemeClr val="dk2"/>
    </dgm:txFillClrLst>
    <dgm:txEffectClrLst/>
  </dgm:styleLbl>
  <dgm:styleLbl name="fgAcc0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2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3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fgAcc4">
    <dgm:fillClrLst meth="repeat">
      <a:schemeClr val="dk2">
        <a:alpha val="90000"/>
        <a:tint val="40000"/>
      </a:schemeClr>
    </dgm:fillClrLst>
    <dgm:linClrLst meth="repeat">
      <a:schemeClr val="dk2"/>
    </dgm:linClrLst>
    <dgm:effectClrLst/>
    <dgm:txLinClrLst/>
    <dgm:txFillClrLst meth="repeat">
      <a:schemeClr val="dk2"/>
    </dgm:txFillClrLst>
    <dgm:txEffectClrLst/>
  </dgm:styleLbl>
  <dgm:styleLbl name="bgShp">
    <dgm:fillClrLst meth="repeat">
      <a:schemeClr val="dk2">
        <a:tint val="40000"/>
      </a:schemeClr>
    </dgm:fillClrLst>
    <dgm:linClrLst meth="repeat">
      <a:schemeClr val="dk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2">
        <a:shade val="8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trBgShp">
    <dgm:fillClrLst meth="repeat">
      <a:schemeClr val="dk2">
        <a:tint val="50000"/>
        <a:alpha val="40000"/>
      </a:schemeClr>
    </dgm:fillClrLst>
    <dgm:linClrLst meth="repeat">
      <a:schemeClr val="dk2"/>
    </dgm:linClrLst>
    <dgm:effectClrLst/>
    <dgm:txLinClrLst/>
    <dgm:txFillClrLst meth="repeat">
      <a:schemeClr val="lt2"/>
    </dgm:txFillClrLst>
    <dgm:txEffectClrLst/>
  </dgm:styleLbl>
  <dgm:styleLbl name="fgShp">
    <dgm:fillClrLst meth="repeat">
      <a:schemeClr val="dk2">
        <a:tint val="60000"/>
      </a:schemeClr>
    </dgm:fillClrLst>
    <dgm:linClrLst meth="repeat">
      <a:schemeClr val="lt1"/>
    </dgm:linClrLst>
    <dgm:effectClrLst/>
    <dgm:txLinClrLst/>
    <dgm:txFillClrLst meth="repeat">
      <a:schemeClr val="dk2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2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accent3_1">
  <dgm:title val=""/>
  <dgm:desc val=""/>
  <dgm:catLst>
    <dgm:cat type="accent3" pri="11100"/>
  </dgm:catLst>
  <dgm:styleLbl name="node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3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3">
        <a:tint val="40000"/>
      </a:schemeClr>
    </dgm:fillClrLst>
    <dgm:linClrLst meth="repeat">
      <a:schemeClr val="accent3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3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3">
        <a:tint val="60000"/>
      </a:schemeClr>
    </dgm:fillClrLst>
    <dgm:linClrLst meth="repeat">
      <a:schemeClr val="accent3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3">
    <dgm:fillClrLst meth="repeat">
      <a:schemeClr val="accent3"/>
    </dgm:fillClrLst>
    <dgm:linClrLst meth="repeat">
      <a:schemeClr val="accent3"/>
    </dgm:linClrLst>
    <dgm:effectClrLst/>
    <dgm:txLinClrLst/>
    <dgm:txFillClrLst/>
    <dgm:txEffectClrLst/>
  </dgm:styleLbl>
  <dgm:styleLbl name="parChTrans2D4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/>
    </dgm:fillClrLst>
    <dgm:linClrLst meth="repeat">
      <a:schemeClr val="accent3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3"/>
    </dgm:fillClrLst>
    <dgm:linClrLst meth="repeat">
      <a:schemeClr val="accent3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3">
        <a:alpha val="4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3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3">
        <a:alpha val="90000"/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accent3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8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3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C189FF2-16FA-4E07-855A-9A187FA0549B}" type="doc">
      <dgm:prSet loTypeId="urn:microsoft.com/office/officeart/2005/8/layout/process3" loCatId="process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es-PE"/>
        </a:p>
      </dgm:t>
    </dgm:pt>
    <dgm:pt modelId="{E8C25EB6-0A0E-402B-8A67-B1DBB601489D}">
      <dgm:prSet phldrT="[Texto]" custT="1"/>
      <dgm:spPr>
        <a:solidFill>
          <a:srgbClr val="C00000"/>
        </a:solidFill>
      </dgm:spPr>
      <dgm:t>
        <a:bodyPr/>
        <a:lstStyle/>
        <a:p>
          <a:r>
            <a:rPr lang="es-ES" sz="2000" b="1" dirty="0">
              <a:solidFill>
                <a:schemeClr val="bg1"/>
              </a:solidFill>
            </a:rPr>
            <a:t>Control</a:t>
          </a:r>
          <a:endParaRPr lang="es-PE" sz="2000" b="1" dirty="0">
            <a:solidFill>
              <a:schemeClr val="bg1"/>
            </a:solidFill>
          </a:endParaRPr>
        </a:p>
      </dgm:t>
    </dgm:pt>
    <dgm:pt modelId="{05179C82-8E63-45B3-9EC9-915D47F474B4}" type="parTrans" cxnId="{857265DE-C07D-47F6-898B-318CFE503838}">
      <dgm:prSet/>
      <dgm:spPr/>
      <dgm:t>
        <a:bodyPr/>
        <a:lstStyle/>
        <a:p>
          <a:endParaRPr lang="es-PE" sz="900"/>
        </a:p>
      </dgm:t>
    </dgm:pt>
    <dgm:pt modelId="{902E4CB8-F0A3-4EE6-BD33-483B837809CB}" type="sibTrans" cxnId="{857265DE-C07D-47F6-898B-318CFE503838}">
      <dgm:prSet custT="1"/>
      <dgm:spPr/>
      <dgm:t>
        <a:bodyPr/>
        <a:lstStyle/>
        <a:p>
          <a:endParaRPr lang="es-PE" sz="900" dirty="0"/>
        </a:p>
      </dgm:t>
    </dgm:pt>
    <dgm:pt modelId="{7EFAE006-F7A7-41C0-B7AA-B982A68BF29B}">
      <dgm:prSet phldrT="[Texto]" custT="1"/>
      <dgm:spPr/>
      <dgm:t>
        <a:bodyPr/>
        <a:lstStyle/>
        <a:p>
          <a:r>
            <a:rPr lang="es-ES" sz="1400" dirty="0"/>
            <a:t>Obligatorio</a:t>
          </a:r>
          <a:endParaRPr lang="es-PE" sz="1400" dirty="0"/>
        </a:p>
      </dgm:t>
    </dgm:pt>
    <dgm:pt modelId="{6D3D22F9-0246-4913-85FD-F8499ACBC7C7}" type="parTrans" cxnId="{116E9030-BF3F-492F-A91C-98516E7C1180}">
      <dgm:prSet/>
      <dgm:spPr/>
      <dgm:t>
        <a:bodyPr/>
        <a:lstStyle/>
        <a:p>
          <a:endParaRPr lang="es-PE" sz="900"/>
        </a:p>
      </dgm:t>
    </dgm:pt>
    <dgm:pt modelId="{847307AF-F681-40F1-9CB1-CD6D89132CF9}" type="sibTrans" cxnId="{116E9030-BF3F-492F-A91C-98516E7C1180}">
      <dgm:prSet/>
      <dgm:spPr/>
      <dgm:t>
        <a:bodyPr/>
        <a:lstStyle/>
        <a:p>
          <a:endParaRPr lang="es-PE" sz="900"/>
        </a:p>
      </dgm:t>
    </dgm:pt>
    <dgm:pt modelId="{69F05BB3-5C51-4277-87D6-473CED694EA2}">
      <dgm:prSet phldrT="[Texto]" custT="1"/>
      <dgm:spPr/>
      <dgm:t>
        <a:bodyPr/>
        <a:lstStyle/>
        <a:p>
          <a:r>
            <a:rPr lang="es-ES" sz="1400" dirty="0"/>
            <a:t>Verificación de condiciones mínimas de calidad mediante el </a:t>
          </a:r>
          <a:r>
            <a:rPr lang="es-ES" sz="1800" b="1" dirty="0"/>
            <a:t>licenciamiento</a:t>
          </a:r>
          <a:r>
            <a:rPr lang="es-ES" sz="1400" dirty="0"/>
            <a:t>, supervisión y fiscalización.</a:t>
          </a:r>
          <a:endParaRPr lang="es-PE" sz="1400" dirty="0"/>
        </a:p>
      </dgm:t>
    </dgm:pt>
    <dgm:pt modelId="{A9139C6C-05F2-457A-96E8-CDFAABC47608}" type="parTrans" cxnId="{DB080C4C-6444-4260-809F-CC9419C383FA}">
      <dgm:prSet/>
      <dgm:spPr/>
      <dgm:t>
        <a:bodyPr/>
        <a:lstStyle/>
        <a:p>
          <a:endParaRPr lang="es-PE"/>
        </a:p>
      </dgm:t>
    </dgm:pt>
    <dgm:pt modelId="{8BA21292-530F-4AE9-B68C-FF1B6EC6B85F}" type="sibTrans" cxnId="{DB080C4C-6444-4260-809F-CC9419C383FA}">
      <dgm:prSet/>
      <dgm:spPr/>
      <dgm:t>
        <a:bodyPr/>
        <a:lstStyle/>
        <a:p>
          <a:endParaRPr lang="es-PE"/>
        </a:p>
      </dgm:t>
    </dgm:pt>
    <dgm:pt modelId="{9F800A88-2402-45DD-9D8B-4A74692EAF6B}" type="pres">
      <dgm:prSet presAssocID="{0C189FF2-16FA-4E07-855A-9A187FA0549B}" presName="linearFlow" presStyleCnt="0">
        <dgm:presLayoutVars>
          <dgm:dir/>
          <dgm:animLvl val="lvl"/>
          <dgm:resizeHandles val="exact"/>
        </dgm:presLayoutVars>
      </dgm:prSet>
      <dgm:spPr/>
    </dgm:pt>
    <dgm:pt modelId="{6E919017-E446-4209-A05F-5A557945B1B3}" type="pres">
      <dgm:prSet presAssocID="{E8C25EB6-0A0E-402B-8A67-B1DBB601489D}" presName="composite" presStyleCnt="0"/>
      <dgm:spPr/>
    </dgm:pt>
    <dgm:pt modelId="{ABA163DF-8344-431A-9F05-DA8CD1142DC1}" type="pres">
      <dgm:prSet presAssocID="{E8C25EB6-0A0E-402B-8A67-B1DBB601489D}" presName="parTx" presStyleLbl="node1" presStyleIdx="0" presStyleCnt="1">
        <dgm:presLayoutVars>
          <dgm:chMax val="0"/>
          <dgm:chPref val="0"/>
          <dgm:bulletEnabled val="1"/>
        </dgm:presLayoutVars>
      </dgm:prSet>
      <dgm:spPr/>
    </dgm:pt>
    <dgm:pt modelId="{30A9E0B1-4364-4E83-B8CA-4C79EDF06130}" type="pres">
      <dgm:prSet presAssocID="{E8C25EB6-0A0E-402B-8A67-B1DBB601489D}" presName="parSh" presStyleLbl="node1" presStyleIdx="0" presStyleCnt="1" custLinFactNeighborX="-981" custLinFactNeighborY="-3584"/>
      <dgm:spPr/>
    </dgm:pt>
    <dgm:pt modelId="{A8DC1920-0D5F-4D7E-8F98-88E8CC8C5A5E}" type="pres">
      <dgm:prSet presAssocID="{E8C25EB6-0A0E-402B-8A67-B1DBB601489D}" presName="desTx" presStyleLbl="fgAcc1" presStyleIdx="0" presStyleCnt="1" custScaleX="120482" custScaleY="100000" custLinFactNeighborX="136" custLinFactNeighborY="-7610">
        <dgm:presLayoutVars>
          <dgm:bulletEnabled val="1"/>
        </dgm:presLayoutVars>
      </dgm:prSet>
      <dgm:spPr/>
    </dgm:pt>
  </dgm:ptLst>
  <dgm:cxnLst>
    <dgm:cxn modelId="{116E9030-BF3F-492F-A91C-98516E7C1180}" srcId="{E8C25EB6-0A0E-402B-8A67-B1DBB601489D}" destId="{7EFAE006-F7A7-41C0-B7AA-B982A68BF29B}" srcOrd="0" destOrd="0" parTransId="{6D3D22F9-0246-4913-85FD-F8499ACBC7C7}" sibTransId="{847307AF-F681-40F1-9CB1-CD6D89132CF9}"/>
    <dgm:cxn modelId="{DB080C4C-6444-4260-809F-CC9419C383FA}" srcId="{E8C25EB6-0A0E-402B-8A67-B1DBB601489D}" destId="{69F05BB3-5C51-4277-87D6-473CED694EA2}" srcOrd="1" destOrd="0" parTransId="{A9139C6C-05F2-457A-96E8-CDFAABC47608}" sibTransId="{8BA21292-530F-4AE9-B68C-FF1B6EC6B85F}"/>
    <dgm:cxn modelId="{E0139E4D-98D1-4502-8F98-F31E1CAA9BB4}" type="presOf" srcId="{0C189FF2-16FA-4E07-855A-9A187FA0549B}" destId="{9F800A88-2402-45DD-9D8B-4A74692EAF6B}" srcOrd="0" destOrd="0" presId="urn:microsoft.com/office/officeart/2005/8/layout/process3"/>
    <dgm:cxn modelId="{F3191C8F-3256-4DD9-BD26-553F03059531}" type="presOf" srcId="{E8C25EB6-0A0E-402B-8A67-B1DBB601489D}" destId="{ABA163DF-8344-431A-9F05-DA8CD1142DC1}" srcOrd="0" destOrd="0" presId="urn:microsoft.com/office/officeart/2005/8/layout/process3"/>
    <dgm:cxn modelId="{4B6E0DC2-2530-428F-8232-CFD212D4F619}" type="presOf" srcId="{7EFAE006-F7A7-41C0-B7AA-B982A68BF29B}" destId="{A8DC1920-0D5F-4D7E-8F98-88E8CC8C5A5E}" srcOrd="0" destOrd="0" presId="urn:microsoft.com/office/officeart/2005/8/layout/process3"/>
    <dgm:cxn modelId="{93181BC2-EF70-4B04-9F28-2892D3682777}" type="presOf" srcId="{E8C25EB6-0A0E-402B-8A67-B1DBB601489D}" destId="{30A9E0B1-4364-4E83-B8CA-4C79EDF06130}" srcOrd="1" destOrd="0" presId="urn:microsoft.com/office/officeart/2005/8/layout/process3"/>
    <dgm:cxn modelId="{857265DE-C07D-47F6-898B-318CFE503838}" srcId="{0C189FF2-16FA-4E07-855A-9A187FA0549B}" destId="{E8C25EB6-0A0E-402B-8A67-B1DBB601489D}" srcOrd="0" destOrd="0" parTransId="{05179C82-8E63-45B3-9EC9-915D47F474B4}" sibTransId="{902E4CB8-F0A3-4EE6-BD33-483B837809CB}"/>
    <dgm:cxn modelId="{AE6667FD-759A-477F-85F6-B41834050297}" type="presOf" srcId="{69F05BB3-5C51-4277-87D6-473CED694EA2}" destId="{A8DC1920-0D5F-4D7E-8F98-88E8CC8C5A5E}" srcOrd="0" destOrd="1" presId="urn:microsoft.com/office/officeart/2005/8/layout/process3"/>
    <dgm:cxn modelId="{0F1E114D-902A-49AB-9074-84F730FD0266}" type="presParOf" srcId="{9F800A88-2402-45DD-9D8B-4A74692EAF6B}" destId="{6E919017-E446-4209-A05F-5A557945B1B3}" srcOrd="0" destOrd="0" presId="urn:microsoft.com/office/officeart/2005/8/layout/process3"/>
    <dgm:cxn modelId="{78AFA1E6-62FA-486C-8282-5A98D8F520F6}" type="presParOf" srcId="{6E919017-E446-4209-A05F-5A557945B1B3}" destId="{ABA163DF-8344-431A-9F05-DA8CD1142DC1}" srcOrd="0" destOrd="0" presId="urn:microsoft.com/office/officeart/2005/8/layout/process3"/>
    <dgm:cxn modelId="{F08106EA-F25E-4B13-9835-7BF7ECE78083}" type="presParOf" srcId="{6E919017-E446-4209-A05F-5A557945B1B3}" destId="{30A9E0B1-4364-4E83-B8CA-4C79EDF06130}" srcOrd="1" destOrd="0" presId="urn:microsoft.com/office/officeart/2005/8/layout/process3"/>
    <dgm:cxn modelId="{1D590004-D4E5-435F-AC78-615D905671CF}" type="presParOf" srcId="{6E919017-E446-4209-A05F-5A557945B1B3}" destId="{A8DC1920-0D5F-4D7E-8F98-88E8CC8C5A5E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3146A55-3E2A-433F-AB2D-17307C53D36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CB8FFA-9F05-4316-9A56-3557B0BD66AF}">
      <dgm:prSet phldrT="[Texto]" custT="1"/>
      <dgm:spPr>
        <a:solidFill>
          <a:srgbClr val="00AC99"/>
        </a:solidFill>
        <a:ln>
          <a:solidFill>
            <a:srgbClr val="00AC99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>
              <a:latin typeface="Century Gothic" panose="020B0502020202020204" pitchFamily="34" charset="0"/>
            </a:rPr>
            <a:t>Etapa de Evaluación Integral</a:t>
          </a:r>
          <a:endParaRPr lang="es-PE" sz="2800" dirty="0">
            <a:latin typeface="Century Gothic" panose="020B0502020202020204" pitchFamily="34" charset="0"/>
          </a:endParaRPr>
        </a:p>
      </dgm:t>
    </dgm:pt>
    <dgm:pt modelId="{4ADCFAE0-7C0B-462A-AAB8-C5B802520A4C}" type="parTrans" cxnId="{79B67799-B3FC-47EA-BD8F-3D007FE605A8}">
      <dgm:prSet/>
      <dgm:spPr/>
      <dgm:t>
        <a:bodyPr/>
        <a:lstStyle/>
        <a:p>
          <a:endParaRPr lang="es-PE"/>
        </a:p>
      </dgm:t>
    </dgm:pt>
    <dgm:pt modelId="{742772FD-345F-462E-9084-3ADC93830509}" type="sibTrans" cxnId="{79B67799-B3FC-47EA-BD8F-3D007FE605A8}">
      <dgm:prSet/>
      <dgm:spPr>
        <a:solidFill>
          <a:schemeClr val="bg2"/>
        </a:solidFill>
      </dgm:spPr>
      <dgm:t>
        <a:bodyPr/>
        <a:lstStyle/>
        <a:p>
          <a:endParaRPr lang="es-PE"/>
        </a:p>
      </dgm:t>
    </dgm:pt>
    <dgm:pt modelId="{B4A5408E-77FD-4CA0-8CEF-332FBD354ED0}">
      <dgm:prSet phldrT="[Texto]" custT="1"/>
      <dgm:spPr>
        <a:solidFill>
          <a:srgbClr val="00AC99"/>
        </a:solidFill>
        <a:ln>
          <a:solidFill>
            <a:srgbClr val="00AC99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>
              <a:latin typeface="Century Gothic" panose="020B0502020202020204" pitchFamily="34" charset="0"/>
            </a:rPr>
            <a:t>Etapa Resolutiva</a:t>
          </a:r>
          <a:endParaRPr lang="es-PE" sz="2800" dirty="0">
            <a:latin typeface="Century Gothic" panose="020B0502020202020204" pitchFamily="34" charset="0"/>
          </a:endParaRPr>
        </a:p>
      </dgm:t>
    </dgm:pt>
    <dgm:pt modelId="{6171211C-8E56-4712-91AC-D9E451F6C507}" type="parTrans" cxnId="{09BE93DE-9FEC-4EB9-B229-66CCAAD8F622}">
      <dgm:prSet/>
      <dgm:spPr/>
      <dgm:t>
        <a:bodyPr/>
        <a:lstStyle/>
        <a:p>
          <a:endParaRPr lang="es-PE"/>
        </a:p>
      </dgm:t>
    </dgm:pt>
    <dgm:pt modelId="{730E435F-9B16-45BC-A485-5BBE97185CE4}" type="sibTrans" cxnId="{09BE93DE-9FEC-4EB9-B229-66CCAAD8F622}">
      <dgm:prSet/>
      <dgm:spPr/>
      <dgm:t>
        <a:bodyPr/>
        <a:lstStyle/>
        <a:p>
          <a:endParaRPr lang="es-PE"/>
        </a:p>
      </dgm:t>
    </dgm:pt>
    <dgm:pt modelId="{A71EC9AC-591F-439E-85E6-5DA3E4C88A9B}" type="pres">
      <dgm:prSet presAssocID="{C3146A55-3E2A-433F-AB2D-17307C53D361}" presName="Name0" presStyleCnt="0">
        <dgm:presLayoutVars>
          <dgm:dir/>
          <dgm:resizeHandles val="exact"/>
        </dgm:presLayoutVars>
      </dgm:prSet>
      <dgm:spPr/>
    </dgm:pt>
    <dgm:pt modelId="{1934C62A-8515-4911-B435-2DCC97292F75}" type="pres">
      <dgm:prSet presAssocID="{4CCB8FFA-9F05-4316-9A56-3557B0BD66AF}" presName="node" presStyleLbl="node1" presStyleIdx="0" presStyleCnt="2">
        <dgm:presLayoutVars>
          <dgm:bulletEnabled val="1"/>
        </dgm:presLayoutVars>
      </dgm:prSet>
      <dgm:spPr/>
    </dgm:pt>
    <dgm:pt modelId="{B33798A5-CFB8-48E1-9B38-D0983FA86D3A}" type="pres">
      <dgm:prSet presAssocID="{742772FD-345F-462E-9084-3ADC93830509}" presName="sibTrans" presStyleLbl="sibTrans2D1" presStyleIdx="0" presStyleCnt="1"/>
      <dgm:spPr/>
    </dgm:pt>
    <dgm:pt modelId="{3350491F-07D4-4276-A68A-ECE850B36030}" type="pres">
      <dgm:prSet presAssocID="{742772FD-345F-462E-9084-3ADC93830509}" presName="connectorText" presStyleLbl="sibTrans2D1" presStyleIdx="0" presStyleCnt="1"/>
      <dgm:spPr/>
    </dgm:pt>
    <dgm:pt modelId="{442C407E-B0AD-4AF7-A270-D928EC4CD388}" type="pres">
      <dgm:prSet presAssocID="{B4A5408E-77FD-4CA0-8CEF-332FBD354ED0}" presName="node" presStyleLbl="node1" presStyleIdx="1" presStyleCnt="2">
        <dgm:presLayoutVars>
          <dgm:bulletEnabled val="1"/>
        </dgm:presLayoutVars>
      </dgm:prSet>
      <dgm:spPr/>
    </dgm:pt>
  </dgm:ptLst>
  <dgm:cxnLst>
    <dgm:cxn modelId="{E8E4973E-5B0F-4CBA-AD30-5F95B106AF4D}" type="presOf" srcId="{B4A5408E-77FD-4CA0-8CEF-332FBD354ED0}" destId="{442C407E-B0AD-4AF7-A270-D928EC4CD388}" srcOrd="0" destOrd="0" presId="urn:microsoft.com/office/officeart/2005/8/layout/process1"/>
    <dgm:cxn modelId="{86EC0C4A-9F89-4FC7-BD42-2A5766B9282D}" type="presOf" srcId="{C3146A55-3E2A-433F-AB2D-17307C53D361}" destId="{A71EC9AC-591F-439E-85E6-5DA3E4C88A9B}" srcOrd="0" destOrd="0" presId="urn:microsoft.com/office/officeart/2005/8/layout/process1"/>
    <dgm:cxn modelId="{B5F10956-9EEB-453F-B5BB-416CF96B60F3}" type="presOf" srcId="{742772FD-345F-462E-9084-3ADC93830509}" destId="{3350491F-07D4-4276-A68A-ECE850B36030}" srcOrd="1" destOrd="0" presId="urn:microsoft.com/office/officeart/2005/8/layout/process1"/>
    <dgm:cxn modelId="{79B67799-B3FC-47EA-BD8F-3D007FE605A8}" srcId="{C3146A55-3E2A-433F-AB2D-17307C53D361}" destId="{4CCB8FFA-9F05-4316-9A56-3557B0BD66AF}" srcOrd="0" destOrd="0" parTransId="{4ADCFAE0-7C0B-462A-AAB8-C5B802520A4C}" sibTransId="{742772FD-345F-462E-9084-3ADC93830509}"/>
    <dgm:cxn modelId="{A92170CB-51BB-40E8-9581-3D9069DCB27C}" type="presOf" srcId="{742772FD-345F-462E-9084-3ADC93830509}" destId="{B33798A5-CFB8-48E1-9B38-D0983FA86D3A}" srcOrd="0" destOrd="0" presId="urn:microsoft.com/office/officeart/2005/8/layout/process1"/>
    <dgm:cxn modelId="{F68169D0-0DB1-46B8-9966-69AB412514B2}" type="presOf" srcId="{4CCB8FFA-9F05-4316-9A56-3557B0BD66AF}" destId="{1934C62A-8515-4911-B435-2DCC97292F75}" srcOrd="0" destOrd="0" presId="urn:microsoft.com/office/officeart/2005/8/layout/process1"/>
    <dgm:cxn modelId="{09BE93DE-9FEC-4EB9-B229-66CCAAD8F622}" srcId="{C3146A55-3E2A-433F-AB2D-17307C53D361}" destId="{B4A5408E-77FD-4CA0-8CEF-332FBD354ED0}" srcOrd="1" destOrd="0" parTransId="{6171211C-8E56-4712-91AC-D9E451F6C507}" sibTransId="{730E435F-9B16-45BC-A485-5BBE97185CE4}"/>
    <dgm:cxn modelId="{201C394A-40D4-4322-AA67-D6F6DC324E75}" type="presParOf" srcId="{A71EC9AC-591F-439E-85E6-5DA3E4C88A9B}" destId="{1934C62A-8515-4911-B435-2DCC97292F75}" srcOrd="0" destOrd="0" presId="urn:microsoft.com/office/officeart/2005/8/layout/process1"/>
    <dgm:cxn modelId="{FBA8D75E-454E-45AA-8456-6AC936926886}" type="presParOf" srcId="{A71EC9AC-591F-439E-85E6-5DA3E4C88A9B}" destId="{B33798A5-CFB8-48E1-9B38-D0983FA86D3A}" srcOrd="1" destOrd="0" presId="urn:microsoft.com/office/officeart/2005/8/layout/process1"/>
    <dgm:cxn modelId="{3B277B30-F4C2-4F25-8B19-08C1D2B44C97}" type="presParOf" srcId="{B33798A5-CFB8-48E1-9B38-D0983FA86D3A}" destId="{3350491F-07D4-4276-A68A-ECE850B36030}" srcOrd="0" destOrd="0" presId="urn:microsoft.com/office/officeart/2005/8/layout/process1"/>
    <dgm:cxn modelId="{BF904676-5A02-4E14-AE9E-985174524C72}" type="presParOf" srcId="{A71EC9AC-591F-439E-85E6-5DA3E4C88A9B}" destId="{442C407E-B0AD-4AF7-A270-D928EC4CD38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878D4505-886E-4E46-9706-1BEE74A08B1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7C4A4DE-0747-4494-95C3-F1250404A2A2}">
      <dgm:prSet phldrT="[Texto]" custT="1"/>
      <dgm:spPr>
        <a:solidFill>
          <a:srgbClr val="00A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PE" sz="1800" b="1" dirty="0">
              <a:latin typeface="Century Gothic" panose="020B0502020202020204" pitchFamily="34" charset="0"/>
            </a:rPr>
            <a:t>Presentación de SLI</a:t>
          </a:r>
        </a:p>
      </dgm:t>
    </dgm:pt>
    <dgm:pt modelId="{5E108A08-264D-4DC6-BE02-31B073268A44}" type="parTrans" cxnId="{1BEAC06C-6AFE-43ED-B440-64DD809C3758}">
      <dgm:prSet/>
      <dgm:spPr/>
      <dgm:t>
        <a:bodyPr/>
        <a:lstStyle/>
        <a:p>
          <a:endParaRPr lang="es-PE"/>
        </a:p>
      </dgm:t>
    </dgm:pt>
    <dgm:pt modelId="{E591020F-6609-472D-BDD2-39C503DDD2BC}" type="sibTrans" cxnId="{1BEAC06C-6AFE-43ED-B440-64DD809C375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80CFD2C0-A493-4D3C-BF5A-F9CFCDF2C6FD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Verificación </a:t>
          </a:r>
          <a:r>
            <a:rPr lang="es-PE" dirty="0"/>
            <a:t>del cumplimiento de los requisitos de admisibilidad</a:t>
          </a:r>
        </a:p>
      </dgm:t>
    </dgm:pt>
    <dgm:pt modelId="{8A1C7DFE-C336-4D77-9B6D-CC6569AB77DE}" type="parTrans" cxnId="{F671C8A4-5450-4D67-A541-02259F9106CF}">
      <dgm:prSet/>
      <dgm:spPr/>
      <dgm:t>
        <a:bodyPr/>
        <a:lstStyle/>
        <a:p>
          <a:endParaRPr lang="es-PE"/>
        </a:p>
      </dgm:t>
    </dgm:pt>
    <dgm:pt modelId="{E8BF81CE-6D95-41FC-9D68-686253EA3871}" type="sibTrans" cxnId="{F671C8A4-5450-4D67-A541-02259F9106CF}">
      <dgm:prSet/>
      <dgm:spPr/>
      <dgm:t>
        <a:bodyPr/>
        <a:lstStyle/>
        <a:p>
          <a:endParaRPr lang="es-PE"/>
        </a:p>
      </dgm:t>
    </dgm:pt>
    <dgm:pt modelId="{057CA283-0EE9-4493-BB45-0C4F6D607C84}">
      <dgm:prSet phldrT="[Texto]" custT="1"/>
      <dgm:spPr>
        <a:solidFill>
          <a:srgbClr val="00A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PE" sz="1600" b="1" dirty="0">
              <a:latin typeface="Century Gothic" panose="020B0502020202020204" pitchFamily="34" charset="0"/>
            </a:rPr>
            <a:t>Evaluación de las CBC</a:t>
          </a:r>
        </a:p>
      </dgm:t>
    </dgm:pt>
    <dgm:pt modelId="{DC3BD809-2684-41A2-B521-53E65BC6A656}" type="parTrans" cxnId="{4015E53B-AD2F-42BE-B094-78735BC31A6D}">
      <dgm:prSet/>
      <dgm:spPr/>
      <dgm:t>
        <a:bodyPr/>
        <a:lstStyle/>
        <a:p>
          <a:endParaRPr lang="es-PE"/>
        </a:p>
      </dgm:t>
    </dgm:pt>
    <dgm:pt modelId="{2B9E0687-3883-4C54-BBD3-4BD1D7D736EB}" type="sibTrans" cxnId="{4015E53B-AD2F-42BE-B094-78735BC31A6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48F4BD1B-18E3-4667-8814-0721892CF043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Evaluación  </a:t>
          </a:r>
          <a:r>
            <a:rPr lang="es-PE" b="0" dirty="0"/>
            <a:t>Determinación, conocimiento, comprobación de la información presentada por la institución</a:t>
          </a:r>
        </a:p>
      </dgm:t>
    </dgm:pt>
    <dgm:pt modelId="{5C504A5B-801B-4871-9E4C-E8B59F11C0D4}" type="parTrans" cxnId="{22FA7E86-018C-47C7-8B54-AEB897458BFA}">
      <dgm:prSet/>
      <dgm:spPr/>
      <dgm:t>
        <a:bodyPr/>
        <a:lstStyle/>
        <a:p>
          <a:endParaRPr lang="es-PE"/>
        </a:p>
      </dgm:t>
    </dgm:pt>
    <dgm:pt modelId="{C719BC2B-E637-427E-938E-28F268B50F7C}" type="sibTrans" cxnId="{22FA7E86-018C-47C7-8B54-AEB897458BFA}">
      <dgm:prSet/>
      <dgm:spPr/>
      <dgm:t>
        <a:bodyPr/>
        <a:lstStyle/>
        <a:p>
          <a:endParaRPr lang="es-PE"/>
        </a:p>
      </dgm:t>
    </dgm:pt>
    <dgm:pt modelId="{74988A85-1A05-4ED1-9511-A48C9946B951}">
      <dgm:prSet phldrT="[Texto]" custT="1"/>
      <dgm:spPr>
        <a:solidFill>
          <a:srgbClr val="00A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PE" sz="1600" b="1" dirty="0">
              <a:latin typeface="Century Gothic" panose="020B0502020202020204" pitchFamily="34" charset="0"/>
            </a:rPr>
            <a:t>Elaboración de ITEI</a:t>
          </a:r>
        </a:p>
      </dgm:t>
    </dgm:pt>
    <dgm:pt modelId="{26AD2AC8-D0FC-4F7E-AADC-C3FA309D5900}" type="parTrans" cxnId="{689211DB-9B8B-4FCA-9D82-8A00406AAA1B}">
      <dgm:prSet/>
      <dgm:spPr/>
      <dgm:t>
        <a:bodyPr/>
        <a:lstStyle/>
        <a:p>
          <a:endParaRPr lang="es-PE"/>
        </a:p>
      </dgm:t>
    </dgm:pt>
    <dgm:pt modelId="{82388770-DC4B-4E96-91A9-02ABC1424C9E}" type="sibTrans" cxnId="{689211DB-9B8B-4FCA-9D82-8A00406AAA1B}">
      <dgm:prSet/>
      <dgm:spPr/>
      <dgm:t>
        <a:bodyPr/>
        <a:lstStyle/>
        <a:p>
          <a:endParaRPr lang="es-PE"/>
        </a:p>
      </dgm:t>
    </dgm:pt>
    <dgm:pt modelId="{76729FF6-415B-41E5-88FA-72BB6138BADB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PE" b="1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Emisión</a:t>
          </a:r>
          <a:r>
            <a:rPr lang="es-PE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b="1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de informe técnico de evaluación integral (ITEI)                  </a:t>
          </a:r>
          <a:r>
            <a:rPr lang="es-PE" b="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Análisis</a:t>
          </a:r>
          <a:r>
            <a:rPr lang="es-PE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del cumplimiento de requisitos de licenciamiento y de </a:t>
          </a:r>
          <a:r>
            <a:rPr lang="es-PE" u="none" strike="noStrike" baseline="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los criterios de evaluación</a:t>
          </a:r>
          <a:endParaRPr lang="es-PE" dirty="0"/>
        </a:p>
      </dgm:t>
    </dgm:pt>
    <dgm:pt modelId="{81A641B3-6CE7-43F4-B774-68489AFD9378}" type="parTrans" cxnId="{41760089-D280-4676-A9AF-D1B17E19653F}">
      <dgm:prSet/>
      <dgm:spPr/>
      <dgm:t>
        <a:bodyPr/>
        <a:lstStyle/>
        <a:p>
          <a:endParaRPr lang="es-PE"/>
        </a:p>
      </dgm:t>
    </dgm:pt>
    <dgm:pt modelId="{55E3CBD4-5806-4F1C-876D-E5B07F14CFB4}" type="sibTrans" cxnId="{41760089-D280-4676-A9AF-D1B17E19653F}">
      <dgm:prSet/>
      <dgm:spPr/>
      <dgm:t>
        <a:bodyPr/>
        <a:lstStyle/>
        <a:p>
          <a:endParaRPr lang="es-PE"/>
        </a:p>
      </dgm:t>
    </dgm:pt>
    <dgm:pt modelId="{5970A60E-FEC1-4237-8DB1-9F5319FDC909}" type="pres">
      <dgm:prSet presAssocID="{878D4505-886E-4E46-9706-1BEE74A08B1A}" presName="linearFlow" presStyleCnt="0">
        <dgm:presLayoutVars>
          <dgm:dir/>
          <dgm:animLvl val="lvl"/>
          <dgm:resizeHandles val="exact"/>
        </dgm:presLayoutVars>
      </dgm:prSet>
      <dgm:spPr/>
    </dgm:pt>
    <dgm:pt modelId="{34BEA07D-9586-4B5E-8D4E-5AEAEC4A71E9}" type="pres">
      <dgm:prSet presAssocID="{D7C4A4DE-0747-4494-95C3-F1250404A2A2}" presName="composite" presStyleCnt="0"/>
      <dgm:spPr/>
    </dgm:pt>
    <dgm:pt modelId="{940B6F84-E549-4D78-A1C0-ECFD30013F42}" type="pres">
      <dgm:prSet presAssocID="{D7C4A4DE-0747-4494-95C3-F1250404A2A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8463BE-1652-48B8-BB08-4A06AD59E2D0}" type="pres">
      <dgm:prSet presAssocID="{D7C4A4DE-0747-4494-95C3-F1250404A2A2}" presName="parSh" presStyleLbl="node1" presStyleIdx="0" presStyleCnt="3"/>
      <dgm:spPr/>
    </dgm:pt>
    <dgm:pt modelId="{7C05E436-7161-4CD0-9156-48E28BFE885C}" type="pres">
      <dgm:prSet presAssocID="{D7C4A4DE-0747-4494-95C3-F1250404A2A2}" presName="desTx" presStyleLbl="fgAcc1" presStyleIdx="0" presStyleCnt="3">
        <dgm:presLayoutVars>
          <dgm:bulletEnabled val="1"/>
        </dgm:presLayoutVars>
      </dgm:prSet>
      <dgm:spPr/>
    </dgm:pt>
    <dgm:pt modelId="{6504062C-7C41-402D-AA76-0F51A7235FEE}" type="pres">
      <dgm:prSet presAssocID="{E591020F-6609-472D-BDD2-39C503DDD2BC}" presName="sibTrans" presStyleLbl="sibTrans2D1" presStyleIdx="0" presStyleCnt="2" custScaleY="46688"/>
      <dgm:spPr/>
    </dgm:pt>
    <dgm:pt modelId="{72BBF499-CC83-46A5-9919-0008CA939A21}" type="pres">
      <dgm:prSet presAssocID="{E591020F-6609-472D-BDD2-39C503DDD2BC}" presName="connTx" presStyleLbl="sibTrans2D1" presStyleIdx="0" presStyleCnt="2"/>
      <dgm:spPr/>
    </dgm:pt>
    <dgm:pt modelId="{2BD3EE37-C681-4D4A-BFCC-7A11B7469E97}" type="pres">
      <dgm:prSet presAssocID="{057CA283-0EE9-4493-BB45-0C4F6D607C84}" presName="composite" presStyleCnt="0"/>
      <dgm:spPr/>
    </dgm:pt>
    <dgm:pt modelId="{A9B39BC9-8777-4AD9-A97E-606FB10F3F54}" type="pres">
      <dgm:prSet presAssocID="{057CA283-0EE9-4493-BB45-0C4F6D607C8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0CF185-FBDB-4997-91E9-2913081AB1E2}" type="pres">
      <dgm:prSet presAssocID="{057CA283-0EE9-4493-BB45-0C4F6D607C84}" presName="parSh" presStyleLbl="node1" presStyleIdx="1" presStyleCnt="3" custScaleX="109510"/>
      <dgm:spPr/>
    </dgm:pt>
    <dgm:pt modelId="{7A903864-303A-4AB4-86C0-D379DAA0FA1A}" type="pres">
      <dgm:prSet presAssocID="{057CA283-0EE9-4493-BB45-0C4F6D607C84}" presName="desTx" presStyleLbl="fgAcc1" presStyleIdx="1" presStyleCnt="3">
        <dgm:presLayoutVars>
          <dgm:bulletEnabled val="1"/>
        </dgm:presLayoutVars>
      </dgm:prSet>
      <dgm:spPr/>
    </dgm:pt>
    <dgm:pt modelId="{6FEB3736-7B94-4700-A56D-F44B330023EA}" type="pres">
      <dgm:prSet presAssocID="{2B9E0687-3883-4C54-BBD3-4BD1D7D736EB}" presName="sibTrans" presStyleLbl="sibTrans2D1" presStyleIdx="1" presStyleCnt="2" custScaleY="46688"/>
      <dgm:spPr/>
    </dgm:pt>
    <dgm:pt modelId="{1C9B7030-D9D2-4200-809F-92299301F9A9}" type="pres">
      <dgm:prSet presAssocID="{2B9E0687-3883-4C54-BBD3-4BD1D7D736EB}" presName="connTx" presStyleLbl="sibTrans2D1" presStyleIdx="1" presStyleCnt="2"/>
      <dgm:spPr/>
    </dgm:pt>
    <dgm:pt modelId="{450DBFE4-0948-46E0-B6F7-1CC47DB249F0}" type="pres">
      <dgm:prSet presAssocID="{74988A85-1A05-4ED1-9511-A48C9946B951}" presName="composite" presStyleCnt="0"/>
      <dgm:spPr/>
    </dgm:pt>
    <dgm:pt modelId="{97624FD2-C9C0-4A01-8516-58B7850C1BED}" type="pres">
      <dgm:prSet presAssocID="{74988A85-1A05-4ED1-9511-A48C9946B9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95E1D86-EC93-4B50-AD8A-ABA7126D2DCB}" type="pres">
      <dgm:prSet presAssocID="{74988A85-1A05-4ED1-9511-A48C9946B951}" presName="parSh" presStyleLbl="node1" presStyleIdx="2" presStyleCnt="3"/>
      <dgm:spPr/>
    </dgm:pt>
    <dgm:pt modelId="{57CD6067-082A-4A9F-951F-794AA62D50E4}" type="pres">
      <dgm:prSet presAssocID="{74988A85-1A05-4ED1-9511-A48C9946B95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DA1D1F19-66BE-48BC-91BE-296F81A44BF7}" type="presOf" srcId="{2B9E0687-3883-4C54-BBD3-4BD1D7D736EB}" destId="{6FEB3736-7B94-4700-A56D-F44B330023EA}" srcOrd="0" destOrd="0" presId="urn:microsoft.com/office/officeart/2005/8/layout/process3"/>
    <dgm:cxn modelId="{35B18C19-750A-4D53-BADE-9A2CD04BBC4D}" type="presOf" srcId="{E591020F-6609-472D-BDD2-39C503DDD2BC}" destId="{6504062C-7C41-402D-AA76-0F51A7235FEE}" srcOrd="0" destOrd="0" presId="urn:microsoft.com/office/officeart/2005/8/layout/process3"/>
    <dgm:cxn modelId="{28271A22-AA74-4DB9-B56F-D0B6A7518694}" type="presOf" srcId="{48F4BD1B-18E3-4667-8814-0721892CF043}" destId="{7A903864-303A-4AB4-86C0-D379DAA0FA1A}" srcOrd="0" destOrd="0" presId="urn:microsoft.com/office/officeart/2005/8/layout/process3"/>
    <dgm:cxn modelId="{CDF11533-DAAB-4E2E-A397-499533898F2A}" type="presOf" srcId="{878D4505-886E-4E46-9706-1BEE74A08B1A}" destId="{5970A60E-FEC1-4237-8DB1-9F5319FDC909}" srcOrd="0" destOrd="0" presId="urn:microsoft.com/office/officeart/2005/8/layout/process3"/>
    <dgm:cxn modelId="{4015E53B-AD2F-42BE-B094-78735BC31A6D}" srcId="{878D4505-886E-4E46-9706-1BEE74A08B1A}" destId="{057CA283-0EE9-4493-BB45-0C4F6D607C84}" srcOrd="1" destOrd="0" parTransId="{DC3BD809-2684-41A2-B521-53E65BC6A656}" sibTransId="{2B9E0687-3883-4C54-BBD3-4BD1D7D736EB}"/>
    <dgm:cxn modelId="{1F21113E-094C-4638-9121-EF57CDDDE950}" type="presOf" srcId="{057CA283-0EE9-4493-BB45-0C4F6D607C84}" destId="{A9B39BC9-8777-4AD9-A97E-606FB10F3F54}" srcOrd="0" destOrd="0" presId="urn:microsoft.com/office/officeart/2005/8/layout/process3"/>
    <dgm:cxn modelId="{B1C5E54B-AF0C-46E0-BD70-489AC4F34C57}" type="presOf" srcId="{80CFD2C0-A493-4D3C-BF5A-F9CFCDF2C6FD}" destId="{7C05E436-7161-4CD0-9156-48E28BFE885C}" srcOrd="0" destOrd="0" presId="urn:microsoft.com/office/officeart/2005/8/layout/process3"/>
    <dgm:cxn modelId="{1BEAC06C-6AFE-43ED-B440-64DD809C3758}" srcId="{878D4505-886E-4E46-9706-1BEE74A08B1A}" destId="{D7C4A4DE-0747-4494-95C3-F1250404A2A2}" srcOrd="0" destOrd="0" parTransId="{5E108A08-264D-4DC6-BE02-31B073268A44}" sibTransId="{E591020F-6609-472D-BDD2-39C503DDD2BC}"/>
    <dgm:cxn modelId="{B5F45C54-B2C5-45A0-BA7B-11E1D327E69C}" type="presOf" srcId="{74988A85-1A05-4ED1-9511-A48C9946B951}" destId="{895E1D86-EC93-4B50-AD8A-ABA7126D2DCB}" srcOrd="1" destOrd="0" presId="urn:microsoft.com/office/officeart/2005/8/layout/process3"/>
    <dgm:cxn modelId="{22FA7E86-018C-47C7-8B54-AEB897458BFA}" srcId="{057CA283-0EE9-4493-BB45-0C4F6D607C84}" destId="{48F4BD1B-18E3-4667-8814-0721892CF043}" srcOrd="0" destOrd="0" parTransId="{5C504A5B-801B-4871-9E4C-E8B59F11C0D4}" sibTransId="{C719BC2B-E637-427E-938E-28F268B50F7C}"/>
    <dgm:cxn modelId="{41760089-D280-4676-A9AF-D1B17E19653F}" srcId="{74988A85-1A05-4ED1-9511-A48C9946B951}" destId="{76729FF6-415B-41E5-88FA-72BB6138BADB}" srcOrd="0" destOrd="0" parTransId="{81A641B3-6CE7-43F4-B774-68489AFD9378}" sibTransId="{55E3CBD4-5806-4F1C-876D-E5B07F14CFB4}"/>
    <dgm:cxn modelId="{8BFC539F-05A3-443F-B4C8-077BC95417AA}" type="presOf" srcId="{74988A85-1A05-4ED1-9511-A48C9946B951}" destId="{97624FD2-C9C0-4A01-8516-58B7850C1BED}" srcOrd="0" destOrd="0" presId="urn:microsoft.com/office/officeart/2005/8/layout/process3"/>
    <dgm:cxn modelId="{51585CA3-00CE-47F8-A085-5CC04E77D716}" type="presOf" srcId="{E591020F-6609-472D-BDD2-39C503DDD2BC}" destId="{72BBF499-CC83-46A5-9919-0008CA939A21}" srcOrd="1" destOrd="0" presId="urn:microsoft.com/office/officeart/2005/8/layout/process3"/>
    <dgm:cxn modelId="{F671C8A4-5450-4D67-A541-02259F9106CF}" srcId="{D7C4A4DE-0747-4494-95C3-F1250404A2A2}" destId="{80CFD2C0-A493-4D3C-BF5A-F9CFCDF2C6FD}" srcOrd="0" destOrd="0" parTransId="{8A1C7DFE-C336-4D77-9B6D-CC6569AB77DE}" sibTransId="{E8BF81CE-6D95-41FC-9D68-686253EA3871}"/>
    <dgm:cxn modelId="{AEB943B5-3818-43D0-B4B1-3DA96F8FD01B}" type="presOf" srcId="{D7C4A4DE-0747-4494-95C3-F1250404A2A2}" destId="{6F8463BE-1652-48B8-BB08-4A06AD59E2D0}" srcOrd="1" destOrd="0" presId="urn:microsoft.com/office/officeart/2005/8/layout/process3"/>
    <dgm:cxn modelId="{7099D6B8-9C4C-4099-A06C-4ED9B7E74CBD}" type="presOf" srcId="{2B9E0687-3883-4C54-BBD3-4BD1D7D736EB}" destId="{1C9B7030-D9D2-4200-809F-92299301F9A9}" srcOrd="1" destOrd="0" presId="urn:microsoft.com/office/officeart/2005/8/layout/process3"/>
    <dgm:cxn modelId="{B64997C0-2A23-4180-90E9-72A7A3D59E39}" type="presOf" srcId="{057CA283-0EE9-4493-BB45-0C4F6D607C84}" destId="{EE0CF185-FBDB-4997-91E9-2913081AB1E2}" srcOrd="1" destOrd="0" presId="urn:microsoft.com/office/officeart/2005/8/layout/process3"/>
    <dgm:cxn modelId="{D0E727D7-FD85-428F-9422-91A3D2503C46}" type="presOf" srcId="{D7C4A4DE-0747-4494-95C3-F1250404A2A2}" destId="{940B6F84-E549-4D78-A1C0-ECFD30013F42}" srcOrd="0" destOrd="0" presId="urn:microsoft.com/office/officeart/2005/8/layout/process3"/>
    <dgm:cxn modelId="{689211DB-9B8B-4FCA-9D82-8A00406AAA1B}" srcId="{878D4505-886E-4E46-9706-1BEE74A08B1A}" destId="{74988A85-1A05-4ED1-9511-A48C9946B951}" srcOrd="2" destOrd="0" parTransId="{26AD2AC8-D0FC-4F7E-AADC-C3FA309D5900}" sibTransId="{82388770-DC4B-4E96-91A9-02ABC1424C9E}"/>
    <dgm:cxn modelId="{994E1DF0-3B49-4835-9831-17EF3E9A26F4}" type="presOf" srcId="{76729FF6-415B-41E5-88FA-72BB6138BADB}" destId="{57CD6067-082A-4A9F-951F-794AA62D50E4}" srcOrd="0" destOrd="0" presId="urn:microsoft.com/office/officeart/2005/8/layout/process3"/>
    <dgm:cxn modelId="{1C34A84A-AA47-4146-BB76-C3A5B520CB70}" type="presParOf" srcId="{5970A60E-FEC1-4237-8DB1-9F5319FDC909}" destId="{34BEA07D-9586-4B5E-8D4E-5AEAEC4A71E9}" srcOrd="0" destOrd="0" presId="urn:microsoft.com/office/officeart/2005/8/layout/process3"/>
    <dgm:cxn modelId="{06C7541B-E829-4783-8EB6-38F6F0A0DFF9}" type="presParOf" srcId="{34BEA07D-9586-4B5E-8D4E-5AEAEC4A71E9}" destId="{940B6F84-E549-4D78-A1C0-ECFD30013F42}" srcOrd="0" destOrd="0" presId="urn:microsoft.com/office/officeart/2005/8/layout/process3"/>
    <dgm:cxn modelId="{641F8374-0C81-4873-9B5C-A1B3B982261A}" type="presParOf" srcId="{34BEA07D-9586-4B5E-8D4E-5AEAEC4A71E9}" destId="{6F8463BE-1652-48B8-BB08-4A06AD59E2D0}" srcOrd="1" destOrd="0" presId="urn:microsoft.com/office/officeart/2005/8/layout/process3"/>
    <dgm:cxn modelId="{3A35C237-13DC-4C7D-AC9D-BE66B53426A2}" type="presParOf" srcId="{34BEA07D-9586-4B5E-8D4E-5AEAEC4A71E9}" destId="{7C05E436-7161-4CD0-9156-48E28BFE885C}" srcOrd="2" destOrd="0" presId="urn:microsoft.com/office/officeart/2005/8/layout/process3"/>
    <dgm:cxn modelId="{F5FE1817-2A76-4BD6-804F-6AB420011DE5}" type="presParOf" srcId="{5970A60E-FEC1-4237-8DB1-9F5319FDC909}" destId="{6504062C-7C41-402D-AA76-0F51A7235FEE}" srcOrd="1" destOrd="0" presId="urn:microsoft.com/office/officeart/2005/8/layout/process3"/>
    <dgm:cxn modelId="{FEF9EC7E-003D-42FE-B28C-529B30F2A5C5}" type="presParOf" srcId="{6504062C-7C41-402D-AA76-0F51A7235FEE}" destId="{72BBF499-CC83-46A5-9919-0008CA939A21}" srcOrd="0" destOrd="0" presId="urn:microsoft.com/office/officeart/2005/8/layout/process3"/>
    <dgm:cxn modelId="{B620307B-B459-44AB-A234-C8297F8C6BA6}" type="presParOf" srcId="{5970A60E-FEC1-4237-8DB1-9F5319FDC909}" destId="{2BD3EE37-C681-4D4A-BFCC-7A11B7469E97}" srcOrd="2" destOrd="0" presId="urn:microsoft.com/office/officeart/2005/8/layout/process3"/>
    <dgm:cxn modelId="{43FD431C-E74C-4764-ABDA-551758E566EA}" type="presParOf" srcId="{2BD3EE37-C681-4D4A-BFCC-7A11B7469E97}" destId="{A9B39BC9-8777-4AD9-A97E-606FB10F3F54}" srcOrd="0" destOrd="0" presId="urn:microsoft.com/office/officeart/2005/8/layout/process3"/>
    <dgm:cxn modelId="{D3A9913A-00AA-4870-A765-160ECDAFAE61}" type="presParOf" srcId="{2BD3EE37-C681-4D4A-BFCC-7A11B7469E97}" destId="{EE0CF185-FBDB-4997-91E9-2913081AB1E2}" srcOrd="1" destOrd="0" presId="urn:microsoft.com/office/officeart/2005/8/layout/process3"/>
    <dgm:cxn modelId="{AFC309D0-5972-4154-A790-E7849E2A5BCB}" type="presParOf" srcId="{2BD3EE37-C681-4D4A-BFCC-7A11B7469E97}" destId="{7A903864-303A-4AB4-86C0-D379DAA0FA1A}" srcOrd="2" destOrd="0" presId="urn:microsoft.com/office/officeart/2005/8/layout/process3"/>
    <dgm:cxn modelId="{87EE1918-8B96-47D0-9A9E-D80FB08D63E8}" type="presParOf" srcId="{5970A60E-FEC1-4237-8DB1-9F5319FDC909}" destId="{6FEB3736-7B94-4700-A56D-F44B330023EA}" srcOrd="3" destOrd="0" presId="urn:microsoft.com/office/officeart/2005/8/layout/process3"/>
    <dgm:cxn modelId="{6D2B71F0-6618-4E57-800F-CBCD1BF47338}" type="presParOf" srcId="{6FEB3736-7B94-4700-A56D-F44B330023EA}" destId="{1C9B7030-D9D2-4200-809F-92299301F9A9}" srcOrd="0" destOrd="0" presId="urn:microsoft.com/office/officeart/2005/8/layout/process3"/>
    <dgm:cxn modelId="{50E45105-E07C-4E4E-B51E-3B41E5D6CF11}" type="presParOf" srcId="{5970A60E-FEC1-4237-8DB1-9F5319FDC909}" destId="{450DBFE4-0948-46E0-B6F7-1CC47DB249F0}" srcOrd="4" destOrd="0" presId="urn:microsoft.com/office/officeart/2005/8/layout/process3"/>
    <dgm:cxn modelId="{FEE39DA4-65C6-4CD6-8970-682D3EA7BAB6}" type="presParOf" srcId="{450DBFE4-0948-46E0-B6F7-1CC47DB249F0}" destId="{97624FD2-C9C0-4A01-8516-58B7850C1BED}" srcOrd="0" destOrd="0" presId="urn:microsoft.com/office/officeart/2005/8/layout/process3"/>
    <dgm:cxn modelId="{66EF6239-328B-47BD-991E-9AF99467396A}" type="presParOf" srcId="{450DBFE4-0948-46E0-B6F7-1CC47DB249F0}" destId="{895E1D86-EC93-4B50-AD8A-ABA7126D2DCB}" srcOrd="1" destOrd="0" presId="urn:microsoft.com/office/officeart/2005/8/layout/process3"/>
    <dgm:cxn modelId="{548EDC8E-1D49-4714-980C-451E419CF33B}" type="presParOf" srcId="{450DBFE4-0948-46E0-B6F7-1CC47DB249F0}" destId="{57CD6067-082A-4A9F-951F-794AA62D50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E6EAE76-4BB4-4394-8D2D-BAACC45722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E75CF02-E68C-4A98-AD21-66972E5C38F2}">
      <dgm:prSet phldrT="[Texto]" custT="1"/>
      <dgm:spPr>
        <a:gradFill flip="none" rotWithShape="0">
          <a:gsLst>
            <a:gs pos="0">
              <a:srgbClr val="009DD9">
                <a:shade val="30000"/>
                <a:satMod val="115000"/>
              </a:srgbClr>
            </a:gs>
            <a:gs pos="50000">
              <a:srgbClr val="009DD9">
                <a:shade val="67500"/>
                <a:satMod val="115000"/>
              </a:srgbClr>
            </a:gs>
            <a:gs pos="100000">
              <a:srgbClr val="009DD9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1600" b="1" dirty="0"/>
            <a:t>Presentación de SLI</a:t>
          </a:r>
          <a:endParaRPr lang="es-PE" sz="1600" b="1" dirty="0"/>
        </a:p>
      </dgm:t>
    </dgm:pt>
    <dgm:pt modelId="{AEE9AD08-202A-43F5-B6B3-7742E44E5F2A}" type="parTrans" cxnId="{5DA62CC8-888C-4F0E-B75B-3236C0DBA388}">
      <dgm:prSet/>
      <dgm:spPr/>
      <dgm:t>
        <a:bodyPr/>
        <a:lstStyle/>
        <a:p>
          <a:endParaRPr lang="es-PE" sz="1400"/>
        </a:p>
      </dgm:t>
    </dgm:pt>
    <dgm:pt modelId="{262E8762-1893-4B77-BB4C-222F91636022}" type="sibTrans" cxnId="{5DA62CC8-888C-4F0E-B75B-3236C0DBA38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PE" sz="1400"/>
        </a:p>
      </dgm:t>
    </dgm:pt>
    <dgm:pt modelId="{19AC392D-2CA2-43DC-A68D-8AD0D6DC361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Evaluación de CBC</a:t>
          </a:r>
          <a:endParaRPr lang="es-PE" sz="1600" b="1" dirty="0">
            <a:solidFill>
              <a:schemeClr val="tx1"/>
            </a:solidFill>
          </a:endParaRPr>
        </a:p>
      </dgm:t>
    </dgm:pt>
    <dgm:pt modelId="{79E42F7D-FB69-461A-A3F3-FE7DBF3D1A18}" type="parTrans" cxnId="{076834E0-F273-4D57-8562-65E4F0B1C74E}">
      <dgm:prSet/>
      <dgm:spPr/>
      <dgm:t>
        <a:bodyPr/>
        <a:lstStyle/>
        <a:p>
          <a:endParaRPr lang="es-PE" sz="1400"/>
        </a:p>
      </dgm:t>
    </dgm:pt>
    <dgm:pt modelId="{9A4965BD-C186-4443-931B-AE39C6F644DE}" type="sibTrans" cxnId="{076834E0-F273-4D57-8562-65E4F0B1C74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PE" sz="1400"/>
        </a:p>
      </dgm:t>
    </dgm:pt>
    <dgm:pt modelId="{0CB67074-5B49-4CC2-9A63-25751173F7FF}">
      <dgm:prSet phldrT="[Texto]" custT="1"/>
      <dgm:spPr>
        <a:solidFill>
          <a:srgbClr val="42AFB6"/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Elaboración de Informe Técnico de Licenciamiento</a:t>
          </a:r>
          <a:endParaRPr lang="es-PE" sz="1600" b="1" dirty="0">
            <a:solidFill>
              <a:schemeClr val="tx1"/>
            </a:solidFill>
          </a:endParaRPr>
        </a:p>
      </dgm:t>
    </dgm:pt>
    <dgm:pt modelId="{72D9EFED-78DB-4C41-9F0D-E62F83648919}" type="parTrans" cxnId="{8A03709C-1A84-4DC9-B0E9-8A07DEB2BBD1}">
      <dgm:prSet/>
      <dgm:spPr/>
      <dgm:t>
        <a:bodyPr/>
        <a:lstStyle/>
        <a:p>
          <a:endParaRPr lang="es-PE" sz="1400"/>
        </a:p>
      </dgm:t>
    </dgm:pt>
    <dgm:pt modelId="{640B90BD-60E2-4DB7-AF9C-D4584E2E4053}" type="sibTrans" cxnId="{8A03709C-1A84-4DC9-B0E9-8A07DEB2BBD1}">
      <dgm:prSet/>
      <dgm:spPr/>
      <dgm:t>
        <a:bodyPr/>
        <a:lstStyle/>
        <a:p>
          <a:endParaRPr lang="es-PE" sz="1400"/>
        </a:p>
      </dgm:t>
    </dgm:pt>
    <dgm:pt modelId="{48591484-C78E-40A9-8E44-14F9848F6F4B}" type="pres">
      <dgm:prSet presAssocID="{3E6EAE76-4BB4-4394-8D2D-BAACC4572211}" presName="linearFlow" presStyleCnt="0">
        <dgm:presLayoutVars>
          <dgm:resizeHandles val="exact"/>
        </dgm:presLayoutVars>
      </dgm:prSet>
      <dgm:spPr/>
    </dgm:pt>
    <dgm:pt modelId="{92BCC532-7875-4202-B15A-31ABC5DF0791}" type="pres">
      <dgm:prSet presAssocID="{6E75CF02-E68C-4A98-AD21-66972E5C38F2}" presName="node" presStyleLbl="node1" presStyleIdx="0" presStyleCnt="3">
        <dgm:presLayoutVars>
          <dgm:bulletEnabled val="1"/>
        </dgm:presLayoutVars>
      </dgm:prSet>
      <dgm:spPr/>
    </dgm:pt>
    <dgm:pt modelId="{A2909732-0A53-4938-B6E2-7C0A0350E3DE}" type="pres">
      <dgm:prSet presAssocID="{262E8762-1893-4B77-BB4C-222F91636022}" presName="sibTrans" presStyleLbl="sibTrans2D1" presStyleIdx="0" presStyleCnt="2" custLinFactNeighborY="0"/>
      <dgm:spPr/>
    </dgm:pt>
    <dgm:pt modelId="{8534F19B-8C26-4E4F-AE3A-748A3699B86D}" type="pres">
      <dgm:prSet presAssocID="{262E8762-1893-4B77-BB4C-222F91636022}" presName="connectorText" presStyleLbl="sibTrans2D1" presStyleIdx="0" presStyleCnt="2"/>
      <dgm:spPr/>
    </dgm:pt>
    <dgm:pt modelId="{6E9F628A-DA8C-4226-897C-5A9F9DF20BBB}" type="pres">
      <dgm:prSet presAssocID="{19AC392D-2CA2-43DC-A68D-8AD0D6DC361D}" presName="node" presStyleLbl="node1" presStyleIdx="1" presStyleCnt="3">
        <dgm:presLayoutVars>
          <dgm:bulletEnabled val="1"/>
        </dgm:presLayoutVars>
      </dgm:prSet>
      <dgm:spPr/>
    </dgm:pt>
    <dgm:pt modelId="{0BE63714-E15A-48AB-8519-92B45150AA66}" type="pres">
      <dgm:prSet presAssocID="{9A4965BD-C186-4443-931B-AE39C6F644DE}" presName="sibTrans" presStyleLbl="sibTrans2D1" presStyleIdx="1" presStyleCnt="2"/>
      <dgm:spPr/>
    </dgm:pt>
    <dgm:pt modelId="{02837AB7-0EC1-47E0-96B8-928D74D52887}" type="pres">
      <dgm:prSet presAssocID="{9A4965BD-C186-4443-931B-AE39C6F644DE}" presName="connectorText" presStyleLbl="sibTrans2D1" presStyleIdx="1" presStyleCnt="2"/>
      <dgm:spPr/>
    </dgm:pt>
    <dgm:pt modelId="{519AF9B0-4B5C-471D-A4E6-FE684A383B08}" type="pres">
      <dgm:prSet presAssocID="{0CB67074-5B49-4CC2-9A63-25751173F7FF}" presName="node" presStyleLbl="node1" presStyleIdx="2" presStyleCnt="3">
        <dgm:presLayoutVars>
          <dgm:bulletEnabled val="1"/>
        </dgm:presLayoutVars>
      </dgm:prSet>
      <dgm:spPr/>
    </dgm:pt>
  </dgm:ptLst>
  <dgm:cxnLst>
    <dgm:cxn modelId="{7EDB2905-B35C-41BF-B417-B03DD05D1324}" type="presOf" srcId="{262E8762-1893-4B77-BB4C-222F91636022}" destId="{8534F19B-8C26-4E4F-AE3A-748A3699B86D}" srcOrd="1" destOrd="0" presId="urn:microsoft.com/office/officeart/2005/8/layout/process2"/>
    <dgm:cxn modelId="{9198FE0D-1790-4165-AD01-C776A96225F8}" type="presOf" srcId="{262E8762-1893-4B77-BB4C-222F91636022}" destId="{A2909732-0A53-4938-B6E2-7C0A0350E3DE}" srcOrd="0" destOrd="0" presId="urn:microsoft.com/office/officeart/2005/8/layout/process2"/>
    <dgm:cxn modelId="{0D30904D-961A-4D45-8845-198B5AAB23BD}" type="presOf" srcId="{9A4965BD-C186-4443-931B-AE39C6F644DE}" destId="{0BE63714-E15A-48AB-8519-92B45150AA66}" srcOrd="0" destOrd="0" presId="urn:microsoft.com/office/officeart/2005/8/layout/process2"/>
    <dgm:cxn modelId="{8A03709C-1A84-4DC9-B0E9-8A07DEB2BBD1}" srcId="{3E6EAE76-4BB4-4394-8D2D-BAACC4572211}" destId="{0CB67074-5B49-4CC2-9A63-25751173F7FF}" srcOrd="2" destOrd="0" parTransId="{72D9EFED-78DB-4C41-9F0D-E62F83648919}" sibTransId="{640B90BD-60E2-4DB7-AF9C-D4584E2E4053}"/>
    <dgm:cxn modelId="{F4FB80BD-5F51-4CD8-8BE1-0DF8DF5D46E7}" type="presOf" srcId="{9A4965BD-C186-4443-931B-AE39C6F644DE}" destId="{02837AB7-0EC1-47E0-96B8-928D74D52887}" srcOrd="1" destOrd="0" presId="urn:microsoft.com/office/officeart/2005/8/layout/process2"/>
    <dgm:cxn modelId="{4B488FC3-BE58-42A2-9BA0-0B134D963CEF}" type="presOf" srcId="{0CB67074-5B49-4CC2-9A63-25751173F7FF}" destId="{519AF9B0-4B5C-471D-A4E6-FE684A383B08}" srcOrd="0" destOrd="0" presId="urn:microsoft.com/office/officeart/2005/8/layout/process2"/>
    <dgm:cxn modelId="{95CDE8C3-35E3-4F8D-9133-5D8F7BA68392}" type="presOf" srcId="{19AC392D-2CA2-43DC-A68D-8AD0D6DC361D}" destId="{6E9F628A-DA8C-4226-897C-5A9F9DF20BBB}" srcOrd="0" destOrd="0" presId="urn:microsoft.com/office/officeart/2005/8/layout/process2"/>
    <dgm:cxn modelId="{5DA62CC8-888C-4F0E-B75B-3236C0DBA388}" srcId="{3E6EAE76-4BB4-4394-8D2D-BAACC4572211}" destId="{6E75CF02-E68C-4A98-AD21-66972E5C38F2}" srcOrd="0" destOrd="0" parTransId="{AEE9AD08-202A-43F5-B6B3-7742E44E5F2A}" sibTransId="{262E8762-1893-4B77-BB4C-222F91636022}"/>
    <dgm:cxn modelId="{076834E0-F273-4D57-8562-65E4F0B1C74E}" srcId="{3E6EAE76-4BB4-4394-8D2D-BAACC4572211}" destId="{19AC392D-2CA2-43DC-A68D-8AD0D6DC361D}" srcOrd="1" destOrd="0" parTransId="{79E42F7D-FB69-461A-A3F3-FE7DBF3D1A18}" sibTransId="{9A4965BD-C186-4443-931B-AE39C6F644DE}"/>
    <dgm:cxn modelId="{E3EE5DE4-7D93-4EC4-981D-C791B0C804BD}" type="presOf" srcId="{3E6EAE76-4BB4-4394-8D2D-BAACC4572211}" destId="{48591484-C78E-40A9-8E44-14F9848F6F4B}" srcOrd="0" destOrd="0" presId="urn:microsoft.com/office/officeart/2005/8/layout/process2"/>
    <dgm:cxn modelId="{FF762CFC-5602-4106-BE5B-F9820DCE2F43}" type="presOf" srcId="{6E75CF02-E68C-4A98-AD21-66972E5C38F2}" destId="{92BCC532-7875-4202-B15A-31ABC5DF0791}" srcOrd="0" destOrd="0" presId="urn:microsoft.com/office/officeart/2005/8/layout/process2"/>
    <dgm:cxn modelId="{44BF4AA7-57DB-4D61-8127-E1E82762C9C2}" type="presParOf" srcId="{48591484-C78E-40A9-8E44-14F9848F6F4B}" destId="{92BCC532-7875-4202-B15A-31ABC5DF0791}" srcOrd="0" destOrd="0" presId="urn:microsoft.com/office/officeart/2005/8/layout/process2"/>
    <dgm:cxn modelId="{65B30D8E-65BF-462C-94AD-3522D061A805}" type="presParOf" srcId="{48591484-C78E-40A9-8E44-14F9848F6F4B}" destId="{A2909732-0A53-4938-B6E2-7C0A0350E3DE}" srcOrd="1" destOrd="0" presId="urn:microsoft.com/office/officeart/2005/8/layout/process2"/>
    <dgm:cxn modelId="{08EB1D1E-1346-4176-BDCF-F24C1DF3B59C}" type="presParOf" srcId="{A2909732-0A53-4938-B6E2-7C0A0350E3DE}" destId="{8534F19B-8C26-4E4F-AE3A-748A3699B86D}" srcOrd="0" destOrd="0" presId="urn:microsoft.com/office/officeart/2005/8/layout/process2"/>
    <dgm:cxn modelId="{50720173-62A4-4A74-AAD6-40D4EF5A56F1}" type="presParOf" srcId="{48591484-C78E-40A9-8E44-14F9848F6F4B}" destId="{6E9F628A-DA8C-4226-897C-5A9F9DF20BBB}" srcOrd="2" destOrd="0" presId="urn:microsoft.com/office/officeart/2005/8/layout/process2"/>
    <dgm:cxn modelId="{F6867604-2766-4D28-AF0C-A648FD52EADC}" type="presParOf" srcId="{48591484-C78E-40A9-8E44-14F9848F6F4B}" destId="{0BE63714-E15A-48AB-8519-92B45150AA66}" srcOrd="3" destOrd="0" presId="urn:microsoft.com/office/officeart/2005/8/layout/process2"/>
    <dgm:cxn modelId="{E065F440-615C-4D66-88C0-D0AA33D97696}" type="presParOf" srcId="{0BE63714-E15A-48AB-8519-92B45150AA66}" destId="{02837AB7-0EC1-47E0-96B8-928D74D52887}" srcOrd="0" destOrd="0" presId="urn:microsoft.com/office/officeart/2005/8/layout/process2"/>
    <dgm:cxn modelId="{692FB97E-428A-4CB6-BA6F-757505FED8E3}" type="presParOf" srcId="{48591484-C78E-40A9-8E44-14F9848F6F4B}" destId="{519AF9B0-4B5C-471D-A4E6-FE684A383B08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74306E74-5265-4D96-ACF7-3A561903F8DE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0_2" csCatId="mainScheme" phldr="1"/>
      <dgm:spPr/>
      <dgm:t>
        <a:bodyPr/>
        <a:lstStyle/>
        <a:p>
          <a:endParaRPr lang="es-PE"/>
        </a:p>
      </dgm:t>
    </dgm:pt>
    <dgm:pt modelId="{B941A014-92F9-499B-8422-6C959090DF2C}">
      <dgm:prSet phldrT="[Texto]" custT="1"/>
      <dgm:spPr/>
      <dgm:t>
        <a:bodyPr/>
        <a:lstStyle/>
        <a:p>
          <a:r>
            <a:rPr lang="es-PE" sz="2800" dirty="0">
              <a:latin typeface="Century Gothic" panose="020B0502020202020204" pitchFamily="34" charset="0"/>
            </a:rPr>
            <a:t>SERVICIOS</a:t>
          </a:r>
        </a:p>
      </dgm:t>
    </dgm:pt>
    <dgm:pt modelId="{689DE047-6AD4-4253-8B7A-0E89429D7AF7}" type="parTrans" cxnId="{81E647E4-B2FF-44CF-8B5F-1974B4D2E10F}">
      <dgm:prSet/>
      <dgm:spPr/>
      <dgm:t>
        <a:bodyPr/>
        <a:lstStyle/>
        <a:p>
          <a:endParaRPr lang="es-PE" sz="1600"/>
        </a:p>
      </dgm:t>
    </dgm:pt>
    <dgm:pt modelId="{9E010ADE-0627-469F-B08F-AAFFC4D70BAB}" type="sibTrans" cxnId="{81E647E4-B2FF-44CF-8B5F-1974B4D2E10F}">
      <dgm:prSet/>
      <dgm:spPr/>
      <dgm:t>
        <a:bodyPr/>
        <a:lstStyle/>
        <a:p>
          <a:endParaRPr lang="es-PE" sz="1600"/>
        </a:p>
      </dgm:t>
    </dgm:pt>
    <dgm:pt modelId="{0D32E440-588E-4A3D-895E-C7A97A1D22EB}">
      <dgm:prSet phldrT="[Texto]" custT="1"/>
      <dgm:spPr/>
      <dgm:t>
        <a:bodyPr/>
        <a:lstStyle/>
        <a:p>
          <a:pPr algn="l"/>
          <a:r>
            <a:rPr lang="es-PE" sz="1200" b="1" dirty="0">
              <a:solidFill>
                <a:schemeClr val="tx1"/>
              </a:solidFill>
              <a:latin typeface="Century Gothic" panose="020B0502020202020204" pitchFamily="34" charset="0"/>
            </a:rPr>
            <a:t>Formación inicial docente </a:t>
          </a:r>
          <a:r>
            <a:rPr lang="es-PE" sz="1200" b="0" dirty="0">
              <a:solidFill>
                <a:schemeClr val="tx1"/>
              </a:solidFill>
              <a:latin typeface="Century Gothic" panose="020B0502020202020204" pitchFamily="34" charset="0"/>
            </a:rPr>
            <a:t>con énfasis en la PPP y en la investigación e innovación, y el desarrollo personal</a:t>
          </a:r>
          <a:r>
            <a:rPr lang="es-PE" sz="1200" dirty="0">
              <a:solidFill>
                <a:schemeClr val="tx1"/>
              </a:solidFill>
              <a:latin typeface="Century Gothic" panose="020B0502020202020204" pitchFamily="34" charset="0"/>
            </a:rPr>
            <a:t>: Oferta de hasta 11 programas académicos (perfil egreso FID – MBDD)</a:t>
          </a:r>
        </a:p>
      </dgm:t>
    </dgm:pt>
    <dgm:pt modelId="{2C28FE15-F6A6-4F5D-AF8F-23A7E1BB1EE1}" type="parTrans" cxnId="{45B15903-1EC5-43D6-85C6-205D94C63B09}">
      <dgm:prSet custT="1"/>
      <dgm:spPr/>
      <dgm:t>
        <a:bodyPr/>
        <a:lstStyle/>
        <a:p>
          <a:endParaRPr lang="es-PE" sz="400"/>
        </a:p>
      </dgm:t>
    </dgm:pt>
    <dgm:pt modelId="{9C857DDD-3F93-47F0-B3DD-53BB84DBF6FD}" type="sibTrans" cxnId="{45B15903-1EC5-43D6-85C6-205D94C63B09}">
      <dgm:prSet/>
      <dgm:spPr/>
      <dgm:t>
        <a:bodyPr/>
        <a:lstStyle/>
        <a:p>
          <a:endParaRPr lang="es-PE" sz="1600"/>
        </a:p>
      </dgm:t>
    </dgm:pt>
    <dgm:pt modelId="{D7B7298B-EB6F-4DA7-A685-0AD64A98196C}">
      <dgm:prSet phldrT="[Texto]" custT="1"/>
      <dgm:spPr/>
      <dgm:t>
        <a:bodyPr/>
        <a:lstStyle/>
        <a:p>
          <a:pPr algn="l"/>
          <a:r>
            <a:rPr lang="es-PE" sz="1200" b="1" dirty="0">
              <a:solidFill>
                <a:schemeClr val="tx1"/>
              </a:solidFill>
              <a:latin typeface="Century Gothic" panose="020B0502020202020204" pitchFamily="34" charset="0"/>
            </a:rPr>
            <a:t>Programas de profesionalización docente, de segunda especialidad y  de formación continua, </a:t>
          </a:r>
          <a:r>
            <a:rPr lang="es-PE" sz="1200" b="0" dirty="0">
              <a:solidFill>
                <a:schemeClr val="tx1"/>
              </a:solidFill>
              <a:latin typeface="Century Gothic" panose="020B0502020202020204" pitchFamily="34" charset="0"/>
            </a:rPr>
            <a:t>con énfasis en la investigación e innovación</a:t>
          </a:r>
          <a:endParaRPr lang="es-PE" sz="1200" dirty="0">
            <a:solidFill>
              <a:schemeClr val="tx1"/>
            </a:solidFill>
            <a:latin typeface="Century Gothic" panose="020B0502020202020204" pitchFamily="34" charset="0"/>
          </a:endParaRPr>
        </a:p>
      </dgm:t>
    </dgm:pt>
    <dgm:pt modelId="{34DBE3E1-62B6-45EB-A244-06E91B3AA48B}" type="parTrans" cxnId="{87A79EB2-809C-4D70-803C-592E064FF61E}">
      <dgm:prSet custT="1"/>
      <dgm:spPr/>
      <dgm:t>
        <a:bodyPr/>
        <a:lstStyle/>
        <a:p>
          <a:endParaRPr lang="es-PE" sz="400"/>
        </a:p>
      </dgm:t>
    </dgm:pt>
    <dgm:pt modelId="{05822E7F-BE3F-4AE5-9351-D28CE0B38EF0}" type="sibTrans" cxnId="{87A79EB2-809C-4D70-803C-592E064FF61E}">
      <dgm:prSet/>
      <dgm:spPr/>
      <dgm:t>
        <a:bodyPr/>
        <a:lstStyle/>
        <a:p>
          <a:endParaRPr lang="es-PE" sz="1600"/>
        </a:p>
      </dgm:t>
    </dgm:pt>
    <dgm:pt modelId="{67CCB529-7A5F-420E-86DB-B7D475827299}">
      <dgm:prSet phldrT="[Texto]" custT="1"/>
      <dgm:spPr/>
      <dgm:t>
        <a:bodyPr/>
        <a:lstStyle/>
        <a:p>
          <a:pPr algn="l"/>
          <a:r>
            <a:rPr lang="es-PE" sz="1200" dirty="0">
              <a:solidFill>
                <a:schemeClr val="tx1"/>
              </a:solidFill>
              <a:latin typeface="Century Gothic" panose="020B0502020202020204" pitchFamily="34" charset="0"/>
            </a:rPr>
            <a:t>Desarrollo de </a:t>
          </a:r>
          <a:r>
            <a:rPr lang="es-PE" sz="1200" b="1" dirty="0">
              <a:solidFill>
                <a:schemeClr val="tx1"/>
              </a:solidFill>
              <a:latin typeface="Century Gothic" panose="020B0502020202020204" pitchFamily="34" charset="0"/>
            </a:rPr>
            <a:t>competencias profesionales del formador de docentes</a:t>
          </a:r>
          <a:r>
            <a:rPr lang="es-PE" sz="1200" dirty="0">
              <a:solidFill>
                <a:schemeClr val="tx1"/>
              </a:solidFill>
              <a:latin typeface="Century Gothic" panose="020B0502020202020204" pitchFamily="34" charset="0"/>
            </a:rPr>
            <a:t>, a través del fortalecimiento de capacidades, comunidades profesionales de aprendizaje y la investigación e innovación</a:t>
          </a:r>
        </a:p>
      </dgm:t>
    </dgm:pt>
    <dgm:pt modelId="{AFEB12BA-7D72-4639-B868-3E01753B202F}" type="sibTrans" cxnId="{345489CA-9407-440F-9903-C842EF0552CF}">
      <dgm:prSet/>
      <dgm:spPr/>
      <dgm:t>
        <a:bodyPr/>
        <a:lstStyle/>
        <a:p>
          <a:endParaRPr lang="es-PE" sz="1600"/>
        </a:p>
      </dgm:t>
    </dgm:pt>
    <dgm:pt modelId="{90DB6EFA-19A0-4F29-8803-8DF8B4A9792C}" type="parTrans" cxnId="{345489CA-9407-440F-9903-C842EF0552CF}">
      <dgm:prSet custT="1"/>
      <dgm:spPr/>
      <dgm:t>
        <a:bodyPr/>
        <a:lstStyle/>
        <a:p>
          <a:endParaRPr lang="es-PE" sz="400"/>
        </a:p>
      </dgm:t>
    </dgm:pt>
    <dgm:pt modelId="{C545204A-513F-4DB7-8682-8E49E572D614}" type="pres">
      <dgm:prSet presAssocID="{74306E74-5265-4D96-ACF7-3A561903F8DE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D4992229-07FB-4B4C-BED5-BA4475385352}" type="pres">
      <dgm:prSet presAssocID="{B941A014-92F9-499B-8422-6C959090DF2C}" presName="root1" presStyleCnt="0"/>
      <dgm:spPr/>
    </dgm:pt>
    <dgm:pt modelId="{134CC9CC-7F87-4D9B-A7A8-5C8AC0E7579D}" type="pres">
      <dgm:prSet presAssocID="{B941A014-92F9-499B-8422-6C959090DF2C}" presName="LevelOneTextNode" presStyleLbl="node0" presStyleIdx="0" presStyleCnt="1" custLinFactNeighborX="-6295">
        <dgm:presLayoutVars>
          <dgm:chPref val="3"/>
        </dgm:presLayoutVars>
      </dgm:prSet>
      <dgm:spPr/>
    </dgm:pt>
    <dgm:pt modelId="{4BE96018-7CBF-447B-A13A-DF249C773A98}" type="pres">
      <dgm:prSet presAssocID="{B941A014-92F9-499B-8422-6C959090DF2C}" presName="level2hierChild" presStyleCnt="0"/>
      <dgm:spPr/>
    </dgm:pt>
    <dgm:pt modelId="{2D7A024A-9458-4186-BF39-390412A71587}" type="pres">
      <dgm:prSet presAssocID="{2C28FE15-F6A6-4F5D-AF8F-23A7E1BB1EE1}" presName="conn2-1" presStyleLbl="parChTrans1D2" presStyleIdx="0" presStyleCnt="3"/>
      <dgm:spPr/>
    </dgm:pt>
    <dgm:pt modelId="{67B3FD4E-9EE4-41AA-8200-F195F9E6B6FE}" type="pres">
      <dgm:prSet presAssocID="{2C28FE15-F6A6-4F5D-AF8F-23A7E1BB1EE1}" presName="connTx" presStyleLbl="parChTrans1D2" presStyleIdx="0" presStyleCnt="3"/>
      <dgm:spPr/>
    </dgm:pt>
    <dgm:pt modelId="{D05C0763-3C3A-42DB-B7F0-77DB911A6DE9}" type="pres">
      <dgm:prSet presAssocID="{0D32E440-588E-4A3D-895E-C7A97A1D22EB}" presName="root2" presStyleCnt="0"/>
      <dgm:spPr/>
    </dgm:pt>
    <dgm:pt modelId="{142A456A-3DDA-42CA-BDC1-36E9F9BE2ABD}" type="pres">
      <dgm:prSet presAssocID="{0D32E440-588E-4A3D-895E-C7A97A1D22EB}" presName="LevelTwoTextNode" presStyleLbl="node2" presStyleIdx="0" presStyleCnt="3" custScaleX="122842" custScaleY="144301" custLinFactNeighborX="-599" custLinFactNeighborY="-13990">
        <dgm:presLayoutVars>
          <dgm:chPref val="3"/>
        </dgm:presLayoutVars>
      </dgm:prSet>
      <dgm:spPr/>
    </dgm:pt>
    <dgm:pt modelId="{A63B7185-021C-4B40-872D-035338107E7F}" type="pres">
      <dgm:prSet presAssocID="{0D32E440-588E-4A3D-895E-C7A97A1D22EB}" presName="level3hierChild" presStyleCnt="0"/>
      <dgm:spPr/>
    </dgm:pt>
    <dgm:pt modelId="{CAD7BE70-6F75-4925-82DF-AB686CA357BB}" type="pres">
      <dgm:prSet presAssocID="{34DBE3E1-62B6-45EB-A244-06E91B3AA48B}" presName="conn2-1" presStyleLbl="parChTrans1D2" presStyleIdx="1" presStyleCnt="3"/>
      <dgm:spPr/>
    </dgm:pt>
    <dgm:pt modelId="{C5DA4471-F9CF-4486-B8C7-E9FD6B9127B4}" type="pres">
      <dgm:prSet presAssocID="{34DBE3E1-62B6-45EB-A244-06E91B3AA48B}" presName="connTx" presStyleLbl="parChTrans1D2" presStyleIdx="1" presStyleCnt="3"/>
      <dgm:spPr/>
    </dgm:pt>
    <dgm:pt modelId="{5FEB57D3-3E6B-441A-BEC2-B1EA45DF3AE7}" type="pres">
      <dgm:prSet presAssocID="{D7B7298B-EB6F-4DA7-A685-0AD64A98196C}" presName="root2" presStyleCnt="0"/>
      <dgm:spPr/>
    </dgm:pt>
    <dgm:pt modelId="{1C6E6EC9-EF55-4369-BBE9-94B614A4DE06}" type="pres">
      <dgm:prSet presAssocID="{D7B7298B-EB6F-4DA7-A685-0AD64A98196C}" presName="LevelTwoTextNode" presStyleLbl="node2" presStyleIdx="1" presStyleCnt="3" custScaleX="123159" custScaleY="154768" custLinFactY="73760" custLinFactNeighborX="152" custLinFactNeighborY="100000">
        <dgm:presLayoutVars>
          <dgm:chPref val="3"/>
        </dgm:presLayoutVars>
      </dgm:prSet>
      <dgm:spPr/>
    </dgm:pt>
    <dgm:pt modelId="{C37F9B88-D8FE-4666-A598-84D63C47C27F}" type="pres">
      <dgm:prSet presAssocID="{D7B7298B-EB6F-4DA7-A685-0AD64A98196C}" presName="level3hierChild" presStyleCnt="0"/>
      <dgm:spPr/>
    </dgm:pt>
    <dgm:pt modelId="{73E623F5-F671-4246-A6F2-6A2760EBF1B1}" type="pres">
      <dgm:prSet presAssocID="{90DB6EFA-19A0-4F29-8803-8DF8B4A9792C}" presName="conn2-1" presStyleLbl="parChTrans1D2" presStyleIdx="2" presStyleCnt="3"/>
      <dgm:spPr/>
    </dgm:pt>
    <dgm:pt modelId="{BAE919B6-1FDB-4602-91EA-90459E6ED611}" type="pres">
      <dgm:prSet presAssocID="{90DB6EFA-19A0-4F29-8803-8DF8B4A9792C}" presName="connTx" presStyleLbl="parChTrans1D2" presStyleIdx="2" presStyleCnt="3"/>
      <dgm:spPr/>
    </dgm:pt>
    <dgm:pt modelId="{AD19E0B7-C0F9-4D4D-8DAF-C2EF3BE53528}" type="pres">
      <dgm:prSet presAssocID="{67CCB529-7A5F-420E-86DB-B7D475827299}" presName="root2" presStyleCnt="0"/>
      <dgm:spPr/>
    </dgm:pt>
    <dgm:pt modelId="{33B0983C-2F70-43BC-8B9D-C66415B94CEE}" type="pres">
      <dgm:prSet presAssocID="{67CCB529-7A5F-420E-86DB-B7D475827299}" presName="LevelTwoTextNode" presStyleLbl="node2" presStyleIdx="2" presStyleCnt="3" custScaleX="122973" custScaleY="185043" custLinFactY="-100000" custLinFactNeighborX="-711" custLinFactNeighborY="-105583">
        <dgm:presLayoutVars>
          <dgm:chPref val="3"/>
        </dgm:presLayoutVars>
      </dgm:prSet>
      <dgm:spPr/>
    </dgm:pt>
    <dgm:pt modelId="{BD054567-268E-40CF-B2A3-69FF5028233A}" type="pres">
      <dgm:prSet presAssocID="{67CCB529-7A5F-420E-86DB-B7D475827299}" presName="level3hierChild" presStyleCnt="0"/>
      <dgm:spPr/>
    </dgm:pt>
  </dgm:ptLst>
  <dgm:cxnLst>
    <dgm:cxn modelId="{45B15903-1EC5-43D6-85C6-205D94C63B09}" srcId="{B941A014-92F9-499B-8422-6C959090DF2C}" destId="{0D32E440-588E-4A3D-895E-C7A97A1D22EB}" srcOrd="0" destOrd="0" parTransId="{2C28FE15-F6A6-4F5D-AF8F-23A7E1BB1EE1}" sibTransId="{9C857DDD-3F93-47F0-B3DD-53BB84DBF6FD}"/>
    <dgm:cxn modelId="{423BB107-C060-4110-8036-114A36F54CF1}" type="presOf" srcId="{34DBE3E1-62B6-45EB-A244-06E91B3AA48B}" destId="{CAD7BE70-6F75-4925-82DF-AB686CA357BB}" srcOrd="0" destOrd="0" presId="urn:microsoft.com/office/officeart/2008/layout/HorizontalMultiLevelHierarchy"/>
    <dgm:cxn modelId="{357FAA08-C22F-4860-B5D7-A3C69AA7ECD6}" type="presOf" srcId="{0D32E440-588E-4A3D-895E-C7A97A1D22EB}" destId="{142A456A-3DDA-42CA-BDC1-36E9F9BE2ABD}" srcOrd="0" destOrd="0" presId="urn:microsoft.com/office/officeart/2008/layout/HorizontalMultiLevelHierarchy"/>
    <dgm:cxn modelId="{12F39120-C639-4615-93FE-3C11CAEAB605}" type="presOf" srcId="{34DBE3E1-62B6-45EB-A244-06E91B3AA48B}" destId="{C5DA4471-F9CF-4486-B8C7-E9FD6B9127B4}" srcOrd="1" destOrd="0" presId="urn:microsoft.com/office/officeart/2008/layout/HorizontalMultiLevelHierarchy"/>
    <dgm:cxn modelId="{F50A2824-6CF1-4BED-877C-B1D24BD9E89D}" type="presOf" srcId="{90DB6EFA-19A0-4F29-8803-8DF8B4A9792C}" destId="{BAE919B6-1FDB-4602-91EA-90459E6ED611}" srcOrd="1" destOrd="0" presId="urn:microsoft.com/office/officeart/2008/layout/HorizontalMultiLevelHierarchy"/>
    <dgm:cxn modelId="{21CC2B2A-E82F-4EEF-8BBD-7D0CA351AB98}" type="presOf" srcId="{74306E74-5265-4D96-ACF7-3A561903F8DE}" destId="{C545204A-513F-4DB7-8682-8E49E572D614}" srcOrd="0" destOrd="0" presId="urn:microsoft.com/office/officeart/2008/layout/HorizontalMultiLevelHierarchy"/>
    <dgm:cxn modelId="{8440663B-1460-47B1-AE91-6D4B5F8106A8}" type="presOf" srcId="{2C28FE15-F6A6-4F5D-AF8F-23A7E1BB1EE1}" destId="{2D7A024A-9458-4186-BF39-390412A71587}" srcOrd="0" destOrd="0" presId="urn:microsoft.com/office/officeart/2008/layout/HorizontalMultiLevelHierarchy"/>
    <dgm:cxn modelId="{28826F7E-BF0A-489A-AC93-1EF5CC73F6F9}" type="presOf" srcId="{2C28FE15-F6A6-4F5D-AF8F-23A7E1BB1EE1}" destId="{67B3FD4E-9EE4-41AA-8200-F195F9E6B6FE}" srcOrd="1" destOrd="0" presId="urn:microsoft.com/office/officeart/2008/layout/HorizontalMultiLevelHierarchy"/>
    <dgm:cxn modelId="{A22BBBAD-F55E-499B-BB02-AE9803F4CD20}" type="presOf" srcId="{D7B7298B-EB6F-4DA7-A685-0AD64A98196C}" destId="{1C6E6EC9-EF55-4369-BBE9-94B614A4DE06}" srcOrd="0" destOrd="0" presId="urn:microsoft.com/office/officeart/2008/layout/HorizontalMultiLevelHierarchy"/>
    <dgm:cxn modelId="{87A79EB2-809C-4D70-803C-592E064FF61E}" srcId="{B941A014-92F9-499B-8422-6C959090DF2C}" destId="{D7B7298B-EB6F-4DA7-A685-0AD64A98196C}" srcOrd="1" destOrd="0" parTransId="{34DBE3E1-62B6-45EB-A244-06E91B3AA48B}" sibTransId="{05822E7F-BE3F-4AE5-9351-D28CE0B38EF0}"/>
    <dgm:cxn modelId="{137604C0-D12E-47C1-B250-446B002391BB}" type="presOf" srcId="{90DB6EFA-19A0-4F29-8803-8DF8B4A9792C}" destId="{73E623F5-F671-4246-A6F2-6A2760EBF1B1}" srcOrd="0" destOrd="0" presId="urn:microsoft.com/office/officeart/2008/layout/HorizontalMultiLevelHierarchy"/>
    <dgm:cxn modelId="{345489CA-9407-440F-9903-C842EF0552CF}" srcId="{B941A014-92F9-499B-8422-6C959090DF2C}" destId="{67CCB529-7A5F-420E-86DB-B7D475827299}" srcOrd="2" destOrd="0" parTransId="{90DB6EFA-19A0-4F29-8803-8DF8B4A9792C}" sibTransId="{AFEB12BA-7D72-4639-B868-3E01753B202F}"/>
    <dgm:cxn modelId="{857123DC-E878-464D-87EC-1C60FBB890DA}" type="presOf" srcId="{B941A014-92F9-499B-8422-6C959090DF2C}" destId="{134CC9CC-7F87-4D9B-A7A8-5C8AC0E7579D}" srcOrd="0" destOrd="0" presId="urn:microsoft.com/office/officeart/2008/layout/HorizontalMultiLevelHierarchy"/>
    <dgm:cxn modelId="{81E647E4-B2FF-44CF-8B5F-1974B4D2E10F}" srcId="{74306E74-5265-4D96-ACF7-3A561903F8DE}" destId="{B941A014-92F9-499B-8422-6C959090DF2C}" srcOrd="0" destOrd="0" parTransId="{689DE047-6AD4-4253-8B7A-0E89429D7AF7}" sibTransId="{9E010ADE-0627-469F-B08F-AAFFC4D70BAB}"/>
    <dgm:cxn modelId="{8364A9E7-D796-43E0-B965-D4CC12A21733}" type="presOf" srcId="{67CCB529-7A5F-420E-86DB-B7D475827299}" destId="{33B0983C-2F70-43BC-8B9D-C66415B94CEE}" srcOrd="0" destOrd="0" presId="urn:microsoft.com/office/officeart/2008/layout/HorizontalMultiLevelHierarchy"/>
    <dgm:cxn modelId="{962102AC-2F47-4A54-81A8-A4E994398CE3}" type="presParOf" srcId="{C545204A-513F-4DB7-8682-8E49E572D614}" destId="{D4992229-07FB-4B4C-BED5-BA4475385352}" srcOrd="0" destOrd="0" presId="urn:microsoft.com/office/officeart/2008/layout/HorizontalMultiLevelHierarchy"/>
    <dgm:cxn modelId="{EB2486CE-DCFE-413A-BAAC-81E5CFA45503}" type="presParOf" srcId="{D4992229-07FB-4B4C-BED5-BA4475385352}" destId="{134CC9CC-7F87-4D9B-A7A8-5C8AC0E7579D}" srcOrd="0" destOrd="0" presId="urn:microsoft.com/office/officeart/2008/layout/HorizontalMultiLevelHierarchy"/>
    <dgm:cxn modelId="{A50DC882-0001-4301-9B36-E5EBBE0420AA}" type="presParOf" srcId="{D4992229-07FB-4B4C-BED5-BA4475385352}" destId="{4BE96018-7CBF-447B-A13A-DF249C773A98}" srcOrd="1" destOrd="0" presId="urn:microsoft.com/office/officeart/2008/layout/HorizontalMultiLevelHierarchy"/>
    <dgm:cxn modelId="{7366BA30-EDB5-4976-A384-5626620EDDAB}" type="presParOf" srcId="{4BE96018-7CBF-447B-A13A-DF249C773A98}" destId="{2D7A024A-9458-4186-BF39-390412A71587}" srcOrd="0" destOrd="0" presId="urn:microsoft.com/office/officeart/2008/layout/HorizontalMultiLevelHierarchy"/>
    <dgm:cxn modelId="{9F83F41D-6F85-46B5-A081-02C601DE9337}" type="presParOf" srcId="{2D7A024A-9458-4186-BF39-390412A71587}" destId="{67B3FD4E-9EE4-41AA-8200-F195F9E6B6FE}" srcOrd="0" destOrd="0" presId="urn:microsoft.com/office/officeart/2008/layout/HorizontalMultiLevelHierarchy"/>
    <dgm:cxn modelId="{130A9800-BB0A-41F2-B789-1E39BEF08701}" type="presParOf" srcId="{4BE96018-7CBF-447B-A13A-DF249C773A98}" destId="{D05C0763-3C3A-42DB-B7F0-77DB911A6DE9}" srcOrd="1" destOrd="0" presId="urn:microsoft.com/office/officeart/2008/layout/HorizontalMultiLevelHierarchy"/>
    <dgm:cxn modelId="{E795AE9F-00BC-4A22-91D0-F0FF3971E2F0}" type="presParOf" srcId="{D05C0763-3C3A-42DB-B7F0-77DB911A6DE9}" destId="{142A456A-3DDA-42CA-BDC1-36E9F9BE2ABD}" srcOrd="0" destOrd="0" presId="urn:microsoft.com/office/officeart/2008/layout/HorizontalMultiLevelHierarchy"/>
    <dgm:cxn modelId="{BB18E414-0E07-4888-901C-775E5ADC40C5}" type="presParOf" srcId="{D05C0763-3C3A-42DB-B7F0-77DB911A6DE9}" destId="{A63B7185-021C-4B40-872D-035338107E7F}" srcOrd="1" destOrd="0" presId="urn:microsoft.com/office/officeart/2008/layout/HorizontalMultiLevelHierarchy"/>
    <dgm:cxn modelId="{BA3B7E07-D4AC-4737-8E96-CE90F129E6E7}" type="presParOf" srcId="{4BE96018-7CBF-447B-A13A-DF249C773A98}" destId="{CAD7BE70-6F75-4925-82DF-AB686CA357BB}" srcOrd="2" destOrd="0" presId="urn:microsoft.com/office/officeart/2008/layout/HorizontalMultiLevelHierarchy"/>
    <dgm:cxn modelId="{26A61E1F-5C15-42D8-AA18-2911AB68AF76}" type="presParOf" srcId="{CAD7BE70-6F75-4925-82DF-AB686CA357BB}" destId="{C5DA4471-F9CF-4486-B8C7-E9FD6B9127B4}" srcOrd="0" destOrd="0" presId="urn:microsoft.com/office/officeart/2008/layout/HorizontalMultiLevelHierarchy"/>
    <dgm:cxn modelId="{37648D98-84F5-4559-AB5C-1A2670858376}" type="presParOf" srcId="{4BE96018-7CBF-447B-A13A-DF249C773A98}" destId="{5FEB57D3-3E6B-441A-BEC2-B1EA45DF3AE7}" srcOrd="3" destOrd="0" presId="urn:microsoft.com/office/officeart/2008/layout/HorizontalMultiLevelHierarchy"/>
    <dgm:cxn modelId="{240D1EED-B327-481B-A6A7-56E4AD069FEF}" type="presParOf" srcId="{5FEB57D3-3E6B-441A-BEC2-B1EA45DF3AE7}" destId="{1C6E6EC9-EF55-4369-BBE9-94B614A4DE06}" srcOrd="0" destOrd="0" presId="urn:microsoft.com/office/officeart/2008/layout/HorizontalMultiLevelHierarchy"/>
    <dgm:cxn modelId="{CA3DA51F-5BD2-415A-87A4-588355AFEC22}" type="presParOf" srcId="{5FEB57D3-3E6B-441A-BEC2-B1EA45DF3AE7}" destId="{C37F9B88-D8FE-4666-A598-84D63C47C27F}" srcOrd="1" destOrd="0" presId="urn:microsoft.com/office/officeart/2008/layout/HorizontalMultiLevelHierarchy"/>
    <dgm:cxn modelId="{2D1B9279-FCA5-4CDD-B67A-1AEFECEF0BEE}" type="presParOf" srcId="{4BE96018-7CBF-447B-A13A-DF249C773A98}" destId="{73E623F5-F671-4246-A6F2-6A2760EBF1B1}" srcOrd="4" destOrd="0" presId="urn:microsoft.com/office/officeart/2008/layout/HorizontalMultiLevelHierarchy"/>
    <dgm:cxn modelId="{AA0CA22A-0441-412D-A2C3-C07387CF46BF}" type="presParOf" srcId="{73E623F5-F671-4246-A6F2-6A2760EBF1B1}" destId="{BAE919B6-1FDB-4602-91EA-90459E6ED611}" srcOrd="0" destOrd="0" presId="urn:microsoft.com/office/officeart/2008/layout/HorizontalMultiLevelHierarchy"/>
    <dgm:cxn modelId="{BC7E6E4D-6D8F-4864-A201-986E79D0CE02}" type="presParOf" srcId="{4BE96018-7CBF-447B-A13A-DF249C773A98}" destId="{AD19E0B7-C0F9-4D4D-8DAF-C2EF3BE53528}" srcOrd="5" destOrd="0" presId="urn:microsoft.com/office/officeart/2008/layout/HorizontalMultiLevelHierarchy"/>
    <dgm:cxn modelId="{9041D37A-1822-4D29-A7AC-DCF9014D615F}" type="presParOf" srcId="{AD19E0B7-C0F9-4D4D-8DAF-C2EF3BE53528}" destId="{33B0983C-2F70-43BC-8B9D-C66415B94CEE}" srcOrd="0" destOrd="0" presId="urn:microsoft.com/office/officeart/2008/layout/HorizontalMultiLevelHierarchy"/>
    <dgm:cxn modelId="{69BDEC0F-595E-4689-B8A1-0FF5D35B45B4}" type="presParOf" srcId="{AD19E0B7-C0F9-4D4D-8DAF-C2EF3BE53528}" destId="{BD054567-268E-40CF-B2A3-69FF5028233A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C3146A55-3E2A-433F-AB2D-17307C53D361}" type="doc">
      <dgm:prSet loTypeId="urn:microsoft.com/office/officeart/2005/8/layout/process1" loCatId="process" qsTypeId="urn:microsoft.com/office/officeart/2005/8/quickstyle/simple1" qsCatId="simple" csTypeId="urn:microsoft.com/office/officeart/2005/8/colors/accent1_2" csCatId="accent1" phldr="1"/>
      <dgm:spPr/>
    </dgm:pt>
    <dgm:pt modelId="{4CCB8FFA-9F05-4316-9A56-3557B0BD66AF}">
      <dgm:prSet phldrT="[Texto]" custT="1"/>
      <dgm:spPr>
        <a:solidFill>
          <a:srgbClr val="00AC99"/>
        </a:solidFill>
        <a:ln>
          <a:solidFill>
            <a:srgbClr val="00AC99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>
              <a:latin typeface="Century Gothic" panose="020B0502020202020204" pitchFamily="34" charset="0"/>
            </a:rPr>
            <a:t>Etapa de Evaluación Integral</a:t>
          </a:r>
          <a:endParaRPr lang="es-PE" sz="2800" dirty="0">
            <a:latin typeface="Century Gothic" panose="020B0502020202020204" pitchFamily="34" charset="0"/>
          </a:endParaRPr>
        </a:p>
      </dgm:t>
    </dgm:pt>
    <dgm:pt modelId="{4ADCFAE0-7C0B-462A-AAB8-C5B802520A4C}" type="parTrans" cxnId="{79B67799-B3FC-47EA-BD8F-3D007FE605A8}">
      <dgm:prSet/>
      <dgm:spPr/>
      <dgm:t>
        <a:bodyPr/>
        <a:lstStyle/>
        <a:p>
          <a:endParaRPr lang="es-PE"/>
        </a:p>
      </dgm:t>
    </dgm:pt>
    <dgm:pt modelId="{742772FD-345F-462E-9084-3ADC93830509}" type="sibTrans" cxnId="{79B67799-B3FC-47EA-BD8F-3D007FE605A8}">
      <dgm:prSet/>
      <dgm:spPr>
        <a:solidFill>
          <a:schemeClr val="bg2"/>
        </a:solidFill>
      </dgm:spPr>
      <dgm:t>
        <a:bodyPr/>
        <a:lstStyle/>
        <a:p>
          <a:endParaRPr lang="es-PE"/>
        </a:p>
      </dgm:t>
    </dgm:pt>
    <dgm:pt modelId="{B4A5408E-77FD-4CA0-8CEF-332FBD354ED0}">
      <dgm:prSet phldrT="[Texto]" custT="1"/>
      <dgm:spPr>
        <a:solidFill>
          <a:srgbClr val="00AC99"/>
        </a:solidFill>
        <a:ln>
          <a:solidFill>
            <a:srgbClr val="00AC99"/>
          </a:solidFill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ES" sz="2800" dirty="0">
              <a:latin typeface="Century Gothic" panose="020B0502020202020204" pitchFamily="34" charset="0"/>
            </a:rPr>
            <a:t>Etapa Resolutiva</a:t>
          </a:r>
          <a:endParaRPr lang="es-PE" sz="2800" dirty="0">
            <a:latin typeface="Century Gothic" panose="020B0502020202020204" pitchFamily="34" charset="0"/>
          </a:endParaRPr>
        </a:p>
      </dgm:t>
    </dgm:pt>
    <dgm:pt modelId="{6171211C-8E56-4712-91AC-D9E451F6C507}" type="parTrans" cxnId="{09BE93DE-9FEC-4EB9-B229-66CCAAD8F622}">
      <dgm:prSet/>
      <dgm:spPr/>
      <dgm:t>
        <a:bodyPr/>
        <a:lstStyle/>
        <a:p>
          <a:endParaRPr lang="es-PE"/>
        </a:p>
      </dgm:t>
    </dgm:pt>
    <dgm:pt modelId="{730E435F-9B16-45BC-A485-5BBE97185CE4}" type="sibTrans" cxnId="{09BE93DE-9FEC-4EB9-B229-66CCAAD8F622}">
      <dgm:prSet/>
      <dgm:spPr/>
      <dgm:t>
        <a:bodyPr/>
        <a:lstStyle/>
        <a:p>
          <a:endParaRPr lang="es-PE"/>
        </a:p>
      </dgm:t>
    </dgm:pt>
    <dgm:pt modelId="{A71EC9AC-591F-439E-85E6-5DA3E4C88A9B}" type="pres">
      <dgm:prSet presAssocID="{C3146A55-3E2A-433F-AB2D-17307C53D361}" presName="Name0" presStyleCnt="0">
        <dgm:presLayoutVars>
          <dgm:dir/>
          <dgm:resizeHandles val="exact"/>
        </dgm:presLayoutVars>
      </dgm:prSet>
      <dgm:spPr/>
    </dgm:pt>
    <dgm:pt modelId="{1934C62A-8515-4911-B435-2DCC97292F75}" type="pres">
      <dgm:prSet presAssocID="{4CCB8FFA-9F05-4316-9A56-3557B0BD66AF}" presName="node" presStyleLbl="node1" presStyleIdx="0" presStyleCnt="2">
        <dgm:presLayoutVars>
          <dgm:bulletEnabled val="1"/>
        </dgm:presLayoutVars>
      </dgm:prSet>
      <dgm:spPr/>
    </dgm:pt>
    <dgm:pt modelId="{B33798A5-CFB8-48E1-9B38-D0983FA86D3A}" type="pres">
      <dgm:prSet presAssocID="{742772FD-345F-462E-9084-3ADC93830509}" presName="sibTrans" presStyleLbl="sibTrans2D1" presStyleIdx="0" presStyleCnt="1"/>
      <dgm:spPr/>
    </dgm:pt>
    <dgm:pt modelId="{3350491F-07D4-4276-A68A-ECE850B36030}" type="pres">
      <dgm:prSet presAssocID="{742772FD-345F-462E-9084-3ADC93830509}" presName="connectorText" presStyleLbl="sibTrans2D1" presStyleIdx="0" presStyleCnt="1"/>
      <dgm:spPr/>
    </dgm:pt>
    <dgm:pt modelId="{442C407E-B0AD-4AF7-A270-D928EC4CD388}" type="pres">
      <dgm:prSet presAssocID="{B4A5408E-77FD-4CA0-8CEF-332FBD354ED0}" presName="node" presStyleLbl="node1" presStyleIdx="1" presStyleCnt="2">
        <dgm:presLayoutVars>
          <dgm:bulletEnabled val="1"/>
        </dgm:presLayoutVars>
      </dgm:prSet>
      <dgm:spPr/>
    </dgm:pt>
  </dgm:ptLst>
  <dgm:cxnLst>
    <dgm:cxn modelId="{E100FB12-29B1-4494-9802-8AA32B870F04}" type="presOf" srcId="{742772FD-345F-462E-9084-3ADC93830509}" destId="{B33798A5-CFB8-48E1-9B38-D0983FA86D3A}" srcOrd="0" destOrd="0" presId="urn:microsoft.com/office/officeart/2005/8/layout/process1"/>
    <dgm:cxn modelId="{514FDB16-571B-4E7E-8DD7-CB231D41242B}" type="presOf" srcId="{C3146A55-3E2A-433F-AB2D-17307C53D361}" destId="{A71EC9AC-591F-439E-85E6-5DA3E4C88A9B}" srcOrd="0" destOrd="0" presId="urn:microsoft.com/office/officeart/2005/8/layout/process1"/>
    <dgm:cxn modelId="{E3CC804A-6CEC-4DA5-A31C-84CD15685D36}" type="presOf" srcId="{742772FD-345F-462E-9084-3ADC93830509}" destId="{3350491F-07D4-4276-A68A-ECE850B36030}" srcOrd="1" destOrd="0" presId="urn:microsoft.com/office/officeart/2005/8/layout/process1"/>
    <dgm:cxn modelId="{79B67799-B3FC-47EA-BD8F-3D007FE605A8}" srcId="{C3146A55-3E2A-433F-AB2D-17307C53D361}" destId="{4CCB8FFA-9F05-4316-9A56-3557B0BD66AF}" srcOrd="0" destOrd="0" parTransId="{4ADCFAE0-7C0B-462A-AAB8-C5B802520A4C}" sibTransId="{742772FD-345F-462E-9084-3ADC93830509}"/>
    <dgm:cxn modelId="{61022DC1-F9E9-4EA5-BD8E-90ED79F690FF}" type="presOf" srcId="{B4A5408E-77FD-4CA0-8CEF-332FBD354ED0}" destId="{442C407E-B0AD-4AF7-A270-D928EC4CD388}" srcOrd="0" destOrd="0" presId="urn:microsoft.com/office/officeart/2005/8/layout/process1"/>
    <dgm:cxn modelId="{B1689DCA-F7C5-41C0-88BD-DB204402C718}" type="presOf" srcId="{4CCB8FFA-9F05-4316-9A56-3557B0BD66AF}" destId="{1934C62A-8515-4911-B435-2DCC97292F75}" srcOrd="0" destOrd="0" presId="urn:microsoft.com/office/officeart/2005/8/layout/process1"/>
    <dgm:cxn modelId="{09BE93DE-9FEC-4EB9-B229-66CCAAD8F622}" srcId="{C3146A55-3E2A-433F-AB2D-17307C53D361}" destId="{B4A5408E-77FD-4CA0-8CEF-332FBD354ED0}" srcOrd="1" destOrd="0" parTransId="{6171211C-8E56-4712-91AC-D9E451F6C507}" sibTransId="{730E435F-9B16-45BC-A485-5BBE97185CE4}"/>
    <dgm:cxn modelId="{3D72DB45-EA61-4F84-97A2-B9550F2462E0}" type="presParOf" srcId="{A71EC9AC-591F-439E-85E6-5DA3E4C88A9B}" destId="{1934C62A-8515-4911-B435-2DCC97292F75}" srcOrd="0" destOrd="0" presId="urn:microsoft.com/office/officeart/2005/8/layout/process1"/>
    <dgm:cxn modelId="{C3A33610-6937-46BE-8B4A-1D5DB9A9DB74}" type="presParOf" srcId="{A71EC9AC-591F-439E-85E6-5DA3E4C88A9B}" destId="{B33798A5-CFB8-48E1-9B38-D0983FA86D3A}" srcOrd="1" destOrd="0" presId="urn:microsoft.com/office/officeart/2005/8/layout/process1"/>
    <dgm:cxn modelId="{E8E5F539-42BC-40B4-98F6-DE810F48EAA7}" type="presParOf" srcId="{B33798A5-CFB8-48E1-9B38-D0983FA86D3A}" destId="{3350491F-07D4-4276-A68A-ECE850B36030}" srcOrd="0" destOrd="0" presId="urn:microsoft.com/office/officeart/2005/8/layout/process1"/>
    <dgm:cxn modelId="{FFA0B274-1FB9-4467-9C85-384EBDD87B1A}" type="presParOf" srcId="{A71EC9AC-591F-439E-85E6-5DA3E4C88A9B}" destId="{442C407E-B0AD-4AF7-A270-D928EC4CD388}" srcOrd="2" destOrd="0" presId="urn:microsoft.com/office/officeart/2005/8/layout/process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878D4505-886E-4E46-9706-1BEE74A08B1A}" type="doc">
      <dgm:prSet loTypeId="urn:microsoft.com/office/officeart/2005/8/layout/process3" loCatId="process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PE"/>
        </a:p>
      </dgm:t>
    </dgm:pt>
    <dgm:pt modelId="{D7C4A4DE-0747-4494-95C3-F1250404A2A2}">
      <dgm:prSet phldrT="[Texto]" custT="1"/>
      <dgm:spPr>
        <a:solidFill>
          <a:srgbClr val="00A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PE" sz="1800" b="1" dirty="0">
              <a:latin typeface="Century Gothic" panose="020B0502020202020204" pitchFamily="34" charset="0"/>
            </a:rPr>
            <a:t>Presentación de SLI</a:t>
          </a:r>
        </a:p>
      </dgm:t>
    </dgm:pt>
    <dgm:pt modelId="{5E108A08-264D-4DC6-BE02-31B073268A44}" type="parTrans" cxnId="{1BEAC06C-6AFE-43ED-B440-64DD809C3758}">
      <dgm:prSet/>
      <dgm:spPr/>
      <dgm:t>
        <a:bodyPr/>
        <a:lstStyle/>
        <a:p>
          <a:endParaRPr lang="es-PE"/>
        </a:p>
      </dgm:t>
    </dgm:pt>
    <dgm:pt modelId="{E591020F-6609-472D-BDD2-39C503DDD2BC}" type="sibTrans" cxnId="{1BEAC06C-6AFE-43ED-B440-64DD809C3758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80CFD2C0-A493-4D3C-BF5A-F9CFCDF2C6FD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Verificación </a:t>
          </a:r>
          <a:r>
            <a:rPr lang="es-PE" dirty="0"/>
            <a:t>del cumplimiento de los requisitos de admisibilidad</a:t>
          </a:r>
        </a:p>
      </dgm:t>
    </dgm:pt>
    <dgm:pt modelId="{8A1C7DFE-C336-4D77-9B6D-CC6569AB77DE}" type="parTrans" cxnId="{F671C8A4-5450-4D67-A541-02259F9106CF}">
      <dgm:prSet/>
      <dgm:spPr/>
      <dgm:t>
        <a:bodyPr/>
        <a:lstStyle/>
        <a:p>
          <a:endParaRPr lang="es-PE"/>
        </a:p>
      </dgm:t>
    </dgm:pt>
    <dgm:pt modelId="{E8BF81CE-6D95-41FC-9D68-686253EA3871}" type="sibTrans" cxnId="{F671C8A4-5450-4D67-A541-02259F9106CF}">
      <dgm:prSet/>
      <dgm:spPr/>
      <dgm:t>
        <a:bodyPr/>
        <a:lstStyle/>
        <a:p>
          <a:endParaRPr lang="es-PE"/>
        </a:p>
      </dgm:t>
    </dgm:pt>
    <dgm:pt modelId="{057CA283-0EE9-4493-BB45-0C4F6D607C84}">
      <dgm:prSet phldrT="[Texto]" custT="1"/>
      <dgm:spPr>
        <a:solidFill>
          <a:srgbClr val="00A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PE" sz="1600" b="1" dirty="0">
              <a:latin typeface="Century Gothic" panose="020B0502020202020204" pitchFamily="34" charset="0"/>
            </a:rPr>
            <a:t>Evaluación de las CBC</a:t>
          </a:r>
        </a:p>
      </dgm:t>
    </dgm:pt>
    <dgm:pt modelId="{DC3BD809-2684-41A2-B521-53E65BC6A656}" type="parTrans" cxnId="{4015E53B-AD2F-42BE-B094-78735BC31A6D}">
      <dgm:prSet/>
      <dgm:spPr/>
      <dgm:t>
        <a:bodyPr/>
        <a:lstStyle/>
        <a:p>
          <a:endParaRPr lang="es-PE"/>
        </a:p>
      </dgm:t>
    </dgm:pt>
    <dgm:pt modelId="{2B9E0687-3883-4C54-BBD3-4BD1D7D736EB}" type="sibTrans" cxnId="{4015E53B-AD2F-42BE-B094-78735BC31A6D}">
      <dgm:prSet/>
      <dgm:spPr>
        <a:solidFill>
          <a:schemeClr val="bg2">
            <a:lumMod val="75000"/>
          </a:schemeClr>
        </a:solidFill>
      </dgm:spPr>
      <dgm:t>
        <a:bodyPr/>
        <a:lstStyle/>
        <a:p>
          <a:endParaRPr lang="es-PE"/>
        </a:p>
      </dgm:t>
    </dgm:pt>
    <dgm:pt modelId="{48F4BD1B-18E3-4667-8814-0721892CF043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PE" b="1" dirty="0"/>
            <a:t>Evaluación  </a:t>
          </a:r>
          <a:r>
            <a:rPr lang="es-PE" b="0" dirty="0"/>
            <a:t>Determinación, conocimiento, comprobación de la información presentada por la institución</a:t>
          </a:r>
        </a:p>
      </dgm:t>
    </dgm:pt>
    <dgm:pt modelId="{5C504A5B-801B-4871-9E4C-E8B59F11C0D4}" type="parTrans" cxnId="{22FA7E86-018C-47C7-8B54-AEB897458BFA}">
      <dgm:prSet/>
      <dgm:spPr/>
      <dgm:t>
        <a:bodyPr/>
        <a:lstStyle/>
        <a:p>
          <a:endParaRPr lang="es-PE"/>
        </a:p>
      </dgm:t>
    </dgm:pt>
    <dgm:pt modelId="{C719BC2B-E637-427E-938E-28F268B50F7C}" type="sibTrans" cxnId="{22FA7E86-018C-47C7-8B54-AEB897458BFA}">
      <dgm:prSet/>
      <dgm:spPr/>
      <dgm:t>
        <a:bodyPr/>
        <a:lstStyle/>
        <a:p>
          <a:endParaRPr lang="es-PE"/>
        </a:p>
      </dgm:t>
    </dgm:pt>
    <dgm:pt modelId="{74988A85-1A05-4ED1-9511-A48C9946B951}">
      <dgm:prSet phldrT="[Texto]" custT="1"/>
      <dgm:spPr>
        <a:solidFill>
          <a:srgbClr val="00AC99"/>
        </a:solidFill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  <dgm:t>
        <a:bodyPr/>
        <a:lstStyle/>
        <a:p>
          <a:r>
            <a:rPr lang="es-PE" sz="1600" b="1" dirty="0">
              <a:latin typeface="Century Gothic" panose="020B0502020202020204" pitchFamily="34" charset="0"/>
            </a:rPr>
            <a:t>Elaboración de ITEI</a:t>
          </a:r>
        </a:p>
      </dgm:t>
    </dgm:pt>
    <dgm:pt modelId="{26AD2AC8-D0FC-4F7E-AADC-C3FA309D5900}" type="parTrans" cxnId="{689211DB-9B8B-4FCA-9D82-8A00406AAA1B}">
      <dgm:prSet/>
      <dgm:spPr/>
      <dgm:t>
        <a:bodyPr/>
        <a:lstStyle/>
        <a:p>
          <a:endParaRPr lang="es-PE"/>
        </a:p>
      </dgm:t>
    </dgm:pt>
    <dgm:pt modelId="{82388770-DC4B-4E96-91A9-02ABC1424C9E}" type="sibTrans" cxnId="{689211DB-9B8B-4FCA-9D82-8A00406AAA1B}">
      <dgm:prSet/>
      <dgm:spPr/>
      <dgm:t>
        <a:bodyPr/>
        <a:lstStyle/>
        <a:p>
          <a:endParaRPr lang="es-PE"/>
        </a:p>
      </dgm:t>
    </dgm:pt>
    <dgm:pt modelId="{76729FF6-415B-41E5-88FA-72BB6138BADB}">
      <dgm:prSet phldrT="[Texto]"/>
      <dgm:spPr>
        <a:ln>
          <a:solidFill>
            <a:schemeClr val="tx2">
              <a:lumMod val="75000"/>
            </a:schemeClr>
          </a:solidFill>
        </a:ln>
      </dgm:spPr>
      <dgm:t>
        <a:bodyPr/>
        <a:lstStyle/>
        <a:p>
          <a:r>
            <a:rPr lang="es-PE" b="1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Emisión</a:t>
          </a:r>
          <a:r>
            <a:rPr lang="es-PE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b="1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de informe técnico de evaluación integral (ITEI)                  </a:t>
          </a:r>
          <a:r>
            <a:rPr lang="es-PE" b="0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Análisis</a:t>
          </a:r>
          <a:r>
            <a:rPr lang="es-PE" u="none" strike="noStrike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del cumplimiento de requisitos de licenciamiento y de </a:t>
          </a:r>
          <a:r>
            <a:rPr lang="es-PE" u="none" strike="noStrike" baseline="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los criterios de evaluación</a:t>
          </a:r>
          <a:endParaRPr lang="es-PE" dirty="0"/>
        </a:p>
      </dgm:t>
    </dgm:pt>
    <dgm:pt modelId="{81A641B3-6CE7-43F4-B774-68489AFD9378}" type="parTrans" cxnId="{41760089-D280-4676-A9AF-D1B17E19653F}">
      <dgm:prSet/>
      <dgm:spPr/>
      <dgm:t>
        <a:bodyPr/>
        <a:lstStyle/>
        <a:p>
          <a:endParaRPr lang="es-PE"/>
        </a:p>
      </dgm:t>
    </dgm:pt>
    <dgm:pt modelId="{55E3CBD4-5806-4F1C-876D-E5B07F14CFB4}" type="sibTrans" cxnId="{41760089-D280-4676-A9AF-D1B17E19653F}">
      <dgm:prSet/>
      <dgm:spPr/>
      <dgm:t>
        <a:bodyPr/>
        <a:lstStyle/>
        <a:p>
          <a:endParaRPr lang="es-PE"/>
        </a:p>
      </dgm:t>
    </dgm:pt>
    <dgm:pt modelId="{5970A60E-FEC1-4237-8DB1-9F5319FDC909}" type="pres">
      <dgm:prSet presAssocID="{878D4505-886E-4E46-9706-1BEE74A08B1A}" presName="linearFlow" presStyleCnt="0">
        <dgm:presLayoutVars>
          <dgm:dir/>
          <dgm:animLvl val="lvl"/>
          <dgm:resizeHandles val="exact"/>
        </dgm:presLayoutVars>
      </dgm:prSet>
      <dgm:spPr/>
    </dgm:pt>
    <dgm:pt modelId="{34BEA07D-9586-4B5E-8D4E-5AEAEC4A71E9}" type="pres">
      <dgm:prSet presAssocID="{D7C4A4DE-0747-4494-95C3-F1250404A2A2}" presName="composite" presStyleCnt="0"/>
      <dgm:spPr/>
    </dgm:pt>
    <dgm:pt modelId="{940B6F84-E549-4D78-A1C0-ECFD30013F42}" type="pres">
      <dgm:prSet presAssocID="{D7C4A4DE-0747-4494-95C3-F1250404A2A2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6F8463BE-1652-48B8-BB08-4A06AD59E2D0}" type="pres">
      <dgm:prSet presAssocID="{D7C4A4DE-0747-4494-95C3-F1250404A2A2}" presName="parSh" presStyleLbl="node1" presStyleIdx="0" presStyleCnt="3"/>
      <dgm:spPr/>
    </dgm:pt>
    <dgm:pt modelId="{7C05E436-7161-4CD0-9156-48E28BFE885C}" type="pres">
      <dgm:prSet presAssocID="{D7C4A4DE-0747-4494-95C3-F1250404A2A2}" presName="desTx" presStyleLbl="fgAcc1" presStyleIdx="0" presStyleCnt="3">
        <dgm:presLayoutVars>
          <dgm:bulletEnabled val="1"/>
        </dgm:presLayoutVars>
      </dgm:prSet>
      <dgm:spPr/>
    </dgm:pt>
    <dgm:pt modelId="{6504062C-7C41-402D-AA76-0F51A7235FEE}" type="pres">
      <dgm:prSet presAssocID="{E591020F-6609-472D-BDD2-39C503DDD2BC}" presName="sibTrans" presStyleLbl="sibTrans2D1" presStyleIdx="0" presStyleCnt="2" custScaleY="46688"/>
      <dgm:spPr/>
    </dgm:pt>
    <dgm:pt modelId="{72BBF499-CC83-46A5-9919-0008CA939A21}" type="pres">
      <dgm:prSet presAssocID="{E591020F-6609-472D-BDD2-39C503DDD2BC}" presName="connTx" presStyleLbl="sibTrans2D1" presStyleIdx="0" presStyleCnt="2"/>
      <dgm:spPr/>
    </dgm:pt>
    <dgm:pt modelId="{2BD3EE37-C681-4D4A-BFCC-7A11B7469E97}" type="pres">
      <dgm:prSet presAssocID="{057CA283-0EE9-4493-BB45-0C4F6D607C84}" presName="composite" presStyleCnt="0"/>
      <dgm:spPr/>
    </dgm:pt>
    <dgm:pt modelId="{A9B39BC9-8777-4AD9-A97E-606FB10F3F54}" type="pres">
      <dgm:prSet presAssocID="{057CA283-0EE9-4493-BB45-0C4F6D607C84}" presName="parTx" presStyleLbl="node1" presStyleIdx="0" presStyleCnt="3">
        <dgm:presLayoutVars>
          <dgm:chMax val="0"/>
          <dgm:chPref val="0"/>
          <dgm:bulletEnabled val="1"/>
        </dgm:presLayoutVars>
      </dgm:prSet>
      <dgm:spPr/>
    </dgm:pt>
    <dgm:pt modelId="{EE0CF185-FBDB-4997-91E9-2913081AB1E2}" type="pres">
      <dgm:prSet presAssocID="{057CA283-0EE9-4493-BB45-0C4F6D607C84}" presName="parSh" presStyleLbl="node1" presStyleIdx="1" presStyleCnt="3" custScaleX="109510"/>
      <dgm:spPr/>
    </dgm:pt>
    <dgm:pt modelId="{7A903864-303A-4AB4-86C0-D379DAA0FA1A}" type="pres">
      <dgm:prSet presAssocID="{057CA283-0EE9-4493-BB45-0C4F6D607C84}" presName="desTx" presStyleLbl="fgAcc1" presStyleIdx="1" presStyleCnt="3">
        <dgm:presLayoutVars>
          <dgm:bulletEnabled val="1"/>
        </dgm:presLayoutVars>
      </dgm:prSet>
      <dgm:spPr/>
    </dgm:pt>
    <dgm:pt modelId="{6FEB3736-7B94-4700-A56D-F44B330023EA}" type="pres">
      <dgm:prSet presAssocID="{2B9E0687-3883-4C54-BBD3-4BD1D7D736EB}" presName="sibTrans" presStyleLbl="sibTrans2D1" presStyleIdx="1" presStyleCnt="2" custScaleY="46688"/>
      <dgm:spPr/>
    </dgm:pt>
    <dgm:pt modelId="{1C9B7030-D9D2-4200-809F-92299301F9A9}" type="pres">
      <dgm:prSet presAssocID="{2B9E0687-3883-4C54-BBD3-4BD1D7D736EB}" presName="connTx" presStyleLbl="sibTrans2D1" presStyleIdx="1" presStyleCnt="2"/>
      <dgm:spPr/>
    </dgm:pt>
    <dgm:pt modelId="{450DBFE4-0948-46E0-B6F7-1CC47DB249F0}" type="pres">
      <dgm:prSet presAssocID="{74988A85-1A05-4ED1-9511-A48C9946B951}" presName="composite" presStyleCnt="0"/>
      <dgm:spPr/>
    </dgm:pt>
    <dgm:pt modelId="{97624FD2-C9C0-4A01-8516-58B7850C1BED}" type="pres">
      <dgm:prSet presAssocID="{74988A85-1A05-4ED1-9511-A48C9946B951}" presName="parTx" presStyleLbl="node1" presStyleIdx="1" presStyleCnt="3">
        <dgm:presLayoutVars>
          <dgm:chMax val="0"/>
          <dgm:chPref val="0"/>
          <dgm:bulletEnabled val="1"/>
        </dgm:presLayoutVars>
      </dgm:prSet>
      <dgm:spPr/>
    </dgm:pt>
    <dgm:pt modelId="{895E1D86-EC93-4B50-AD8A-ABA7126D2DCB}" type="pres">
      <dgm:prSet presAssocID="{74988A85-1A05-4ED1-9511-A48C9946B951}" presName="parSh" presStyleLbl="node1" presStyleIdx="2" presStyleCnt="3"/>
      <dgm:spPr/>
    </dgm:pt>
    <dgm:pt modelId="{57CD6067-082A-4A9F-951F-794AA62D50E4}" type="pres">
      <dgm:prSet presAssocID="{74988A85-1A05-4ED1-9511-A48C9946B951}" presName="desTx" presStyleLbl="fgAcc1" presStyleIdx="2" presStyleCnt="3">
        <dgm:presLayoutVars>
          <dgm:bulletEnabled val="1"/>
        </dgm:presLayoutVars>
      </dgm:prSet>
      <dgm:spPr/>
    </dgm:pt>
  </dgm:ptLst>
  <dgm:cxnLst>
    <dgm:cxn modelId="{6FAAA019-8C95-4706-A033-92DA81601AF2}" type="presOf" srcId="{76729FF6-415B-41E5-88FA-72BB6138BADB}" destId="{57CD6067-082A-4A9F-951F-794AA62D50E4}" srcOrd="0" destOrd="0" presId="urn:microsoft.com/office/officeart/2005/8/layout/process3"/>
    <dgm:cxn modelId="{AEA13B21-11A2-4C4C-BE2D-19659963167E}" type="presOf" srcId="{2B9E0687-3883-4C54-BBD3-4BD1D7D736EB}" destId="{6FEB3736-7B94-4700-A56D-F44B330023EA}" srcOrd="0" destOrd="0" presId="urn:microsoft.com/office/officeart/2005/8/layout/process3"/>
    <dgm:cxn modelId="{64C0582B-831C-4F49-B33A-0B43AFD11FAA}" type="presOf" srcId="{48F4BD1B-18E3-4667-8814-0721892CF043}" destId="{7A903864-303A-4AB4-86C0-D379DAA0FA1A}" srcOrd="0" destOrd="0" presId="urn:microsoft.com/office/officeart/2005/8/layout/process3"/>
    <dgm:cxn modelId="{CD4CCC3B-87D0-415D-BDE4-4570FC030A3E}" type="presOf" srcId="{74988A85-1A05-4ED1-9511-A48C9946B951}" destId="{895E1D86-EC93-4B50-AD8A-ABA7126D2DCB}" srcOrd="1" destOrd="0" presId="urn:microsoft.com/office/officeart/2005/8/layout/process3"/>
    <dgm:cxn modelId="{4015E53B-AD2F-42BE-B094-78735BC31A6D}" srcId="{878D4505-886E-4E46-9706-1BEE74A08B1A}" destId="{057CA283-0EE9-4493-BB45-0C4F6D607C84}" srcOrd="1" destOrd="0" parTransId="{DC3BD809-2684-41A2-B521-53E65BC6A656}" sibTransId="{2B9E0687-3883-4C54-BBD3-4BD1D7D736EB}"/>
    <dgm:cxn modelId="{9D8DEC47-B4DB-461A-B9B3-A2AF513C1C3C}" type="presOf" srcId="{74988A85-1A05-4ED1-9511-A48C9946B951}" destId="{97624FD2-C9C0-4A01-8516-58B7850C1BED}" srcOrd="0" destOrd="0" presId="urn:microsoft.com/office/officeart/2005/8/layout/process3"/>
    <dgm:cxn modelId="{EFEF2649-616B-4013-90F4-CF7888A607AC}" type="presOf" srcId="{E591020F-6609-472D-BDD2-39C503DDD2BC}" destId="{6504062C-7C41-402D-AA76-0F51A7235FEE}" srcOrd="0" destOrd="0" presId="urn:microsoft.com/office/officeart/2005/8/layout/process3"/>
    <dgm:cxn modelId="{1BEAC06C-6AFE-43ED-B440-64DD809C3758}" srcId="{878D4505-886E-4E46-9706-1BEE74A08B1A}" destId="{D7C4A4DE-0747-4494-95C3-F1250404A2A2}" srcOrd="0" destOrd="0" parTransId="{5E108A08-264D-4DC6-BE02-31B073268A44}" sibTransId="{E591020F-6609-472D-BDD2-39C503DDD2BC}"/>
    <dgm:cxn modelId="{FE065D77-CD20-41F9-939A-82D1CB2DA54A}" type="presOf" srcId="{057CA283-0EE9-4493-BB45-0C4F6D607C84}" destId="{EE0CF185-FBDB-4997-91E9-2913081AB1E2}" srcOrd="1" destOrd="0" presId="urn:microsoft.com/office/officeart/2005/8/layout/process3"/>
    <dgm:cxn modelId="{22FA7E86-018C-47C7-8B54-AEB897458BFA}" srcId="{057CA283-0EE9-4493-BB45-0C4F6D607C84}" destId="{48F4BD1B-18E3-4667-8814-0721892CF043}" srcOrd="0" destOrd="0" parTransId="{5C504A5B-801B-4871-9E4C-E8B59F11C0D4}" sibTransId="{C719BC2B-E637-427E-938E-28F268B50F7C}"/>
    <dgm:cxn modelId="{41760089-D280-4676-A9AF-D1B17E19653F}" srcId="{74988A85-1A05-4ED1-9511-A48C9946B951}" destId="{76729FF6-415B-41E5-88FA-72BB6138BADB}" srcOrd="0" destOrd="0" parTransId="{81A641B3-6CE7-43F4-B774-68489AFD9378}" sibTransId="{55E3CBD4-5806-4F1C-876D-E5B07F14CFB4}"/>
    <dgm:cxn modelId="{83E6B89C-303D-4627-BCBA-A95AF7CDDE43}" type="presOf" srcId="{D7C4A4DE-0747-4494-95C3-F1250404A2A2}" destId="{6F8463BE-1652-48B8-BB08-4A06AD59E2D0}" srcOrd="1" destOrd="0" presId="urn:microsoft.com/office/officeart/2005/8/layout/process3"/>
    <dgm:cxn modelId="{1B910AA0-5CE6-4C01-AD51-01E813B1C72D}" type="presOf" srcId="{878D4505-886E-4E46-9706-1BEE74A08B1A}" destId="{5970A60E-FEC1-4237-8DB1-9F5319FDC909}" srcOrd="0" destOrd="0" presId="urn:microsoft.com/office/officeart/2005/8/layout/process3"/>
    <dgm:cxn modelId="{722D69A0-E136-49BA-82C1-957C690326F7}" type="presOf" srcId="{80CFD2C0-A493-4D3C-BF5A-F9CFCDF2C6FD}" destId="{7C05E436-7161-4CD0-9156-48E28BFE885C}" srcOrd="0" destOrd="0" presId="urn:microsoft.com/office/officeart/2005/8/layout/process3"/>
    <dgm:cxn modelId="{F671C8A4-5450-4D67-A541-02259F9106CF}" srcId="{D7C4A4DE-0747-4494-95C3-F1250404A2A2}" destId="{80CFD2C0-A493-4D3C-BF5A-F9CFCDF2C6FD}" srcOrd="0" destOrd="0" parTransId="{8A1C7DFE-C336-4D77-9B6D-CC6569AB77DE}" sibTransId="{E8BF81CE-6D95-41FC-9D68-686253EA3871}"/>
    <dgm:cxn modelId="{F28F00A5-AE8F-4292-9661-E0CBBB4EACBB}" type="presOf" srcId="{E591020F-6609-472D-BDD2-39C503DDD2BC}" destId="{72BBF499-CC83-46A5-9919-0008CA939A21}" srcOrd="1" destOrd="0" presId="urn:microsoft.com/office/officeart/2005/8/layout/process3"/>
    <dgm:cxn modelId="{2D5CE9B6-23AC-4052-BC4B-513D80DA267F}" type="presOf" srcId="{D7C4A4DE-0747-4494-95C3-F1250404A2A2}" destId="{940B6F84-E549-4D78-A1C0-ECFD30013F42}" srcOrd="0" destOrd="0" presId="urn:microsoft.com/office/officeart/2005/8/layout/process3"/>
    <dgm:cxn modelId="{689211DB-9B8B-4FCA-9D82-8A00406AAA1B}" srcId="{878D4505-886E-4E46-9706-1BEE74A08B1A}" destId="{74988A85-1A05-4ED1-9511-A48C9946B951}" srcOrd="2" destOrd="0" parTransId="{26AD2AC8-D0FC-4F7E-AADC-C3FA309D5900}" sibTransId="{82388770-DC4B-4E96-91A9-02ABC1424C9E}"/>
    <dgm:cxn modelId="{0ADB4CF5-65C7-4E7C-8054-58ABB5DCF6AE}" type="presOf" srcId="{057CA283-0EE9-4493-BB45-0C4F6D607C84}" destId="{A9B39BC9-8777-4AD9-A97E-606FB10F3F54}" srcOrd="0" destOrd="0" presId="urn:microsoft.com/office/officeart/2005/8/layout/process3"/>
    <dgm:cxn modelId="{EE7F34F6-DA00-4608-A007-663187DD00E2}" type="presOf" srcId="{2B9E0687-3883-4C54-BBD3-4BD1D7D736EB}" destId="{1C9B7030-D9D2-4200-809F-92299301F9A9}" srcOrd="1" destOrd="0" presId="urn:microsoft.com/office/officeart/2005/8/layout/process3"/>
    <dgm:cxn modelId="{8D52CBDD-7933-472C-937C-3609C9C83F58}" type="presParOf" srcId="{5970A60E-FEC1-4237-8DB1-9F5319FDC909}" destId="{34BEA07D-9586-4B5E-8D4E-5AEAEC4A71E9}" srcOrd="0" destOrd="0" presId="urn:microsoft.com/office/officeart/2005/8/layout/process3"/>
    <dgm:cxn modelId="{96E04C32-A53B-4F3C-8B5B-3813FE012B19}" type="presParOf" srcId="{34BEA07D-9586-4B5E-8D4E-5AEAEC4A71E9}" destId="{940B6F84-E549-4D78-A1C0-ECFD30013F42}" srcOrd="0" destOrd="0" presId="urn:microsoft.com/office/officeart/2005/8/layout/process3"/>
    <dgm:cxn modelId="{BDA38F31-1E83-4578-AC71-A6F2D7A3C1E1}" type="presParOf" srcId="{34BEA07D-9586-4B5E-8D4E-5AEAEC4A71E9}" destId="{6F8463BE-1652-48B8-BB08-4A06AD59E2D0}" srcOrd="1" destOrd="0" presId="urn:microsoft.com/office/officeart/2005/8/layout/process3"/>
    <dgm:cxn modelId="{FE68C588-5390-48D3-AD73-D2660C911D3C}" type="presParOf" srcId="{34BEA07D-9586-4B5E-8D4E-5AEAEC4A71E9}" destId="{7C05E436-7161-4CD0-9156-48E28BFE885C}" srcOrd="2" destOrd="0" presId="urn:microsoft.com/office/officeart/2005/8/layout/process3"/>
    <dgm:cxn modelId="{B50F77ED-815A-402D-B5F8-55F539EAE455}" type="presParOf" srcId="{5970A60E-FEC1-4237-8DB1-9F5319FDC909}" destId="{6504062C-7C41-402D-AA76-0F51A7235FEE}" srcOrd="1" destOrd="0" presId="urn:microsoft.com/office/officeart/2005/8/layout/process3"/>
    <dgm:cxn modelId="{757F8FA7-8D78-45FF-A2F9-488CA6EBBA5B}" type="presParOf" srcId="{6504062C-7C41-402D-AA76-0F51A7235FEE}" destId="{72BBF499-CC83-46A5-9919-0008CA939A21}" srcOrd="0" destOrd="0" presId="urn:microsoft.com/office/officeart/2005/8/layout/process3"/>
    <dgm:cxn modelId="{AFF38CED-88C9-45D0-B582-AD29E9D4E1DC}" type="presParOf" srcId="{5970A60E-FEC1-4237-8DB1-9F5319FDC909}" destId="{2BD3EE37-C681-4D4A-BFCC-7A11B7469E97}" srcOrd="2" destOrd="0" presId="urn:microsoft.com/office/officeart/2005/8/layout/process3"/>
    <dgm:cxn modelId="{AFDCAC46-4A63-4246-890C-DDC7DF7DE948}" type="presParOf" srcId="{2BD3EE37-C681-4D4A-BFCC-7A11B7469E97}" destId="{A9B39BC9-8777-4AD9-A97E-606FB10F3F54}" srcOrd="0" destOrd="0" presId="urn:microsoft.com/office/officeart/2005/8/layout/process3"/>
    <dgm:cxn modelId="{9367642C-4563-475C-8155-0B648E1FF3E7}" type="presParOf" srcId="{2BD3EE37-C681-4D4A-BFCC-7A11B7469E97}" destId="{EE0CF185-FBDB-4997-91E9-2913081AB1E2}" srcOrd="1" destOrd="0" presId="urn:microsoft.com/office/officeart/2005/8/layout/process3"/>
    <dgm:cxn modelId="{35EE2E12-ABE6-4F09-8871-5A4C6378D52D}" type="presParOf" srcId="{2BD3EE37-C681-4D4A-BFCC-7A11B7469E97}" destId="{7A903864-303A-4AB4-86C0-D379DAA0FA1A}" srcOrd="2" destOrd="0" presId="urn:microsoft.com/office/officeart/2005/8/layout/process3"/>
    <dgm:cxn modelId="{FA3B051D-6D54-472D-A246-7041F79354B7}" type="presParOf" srcId="{5970A60E-FEC1-4237-8DB1-9F5319FDC909}" destId="{6FEB3736-7B94-4700-A56D-F44B330023EA}" srcOrd="3" destOrd="0" presId="urn:microsoft.com/office/officeart/2005/8/layout/process3"/>
    <dgm:cxn modelId="{7D5BBE54-9F84-4E57-BE1B-B2D433C1867D}" type="presParOf" srcId="{6FEB3736-7B94-4700-A56D-F44B330023EA}" destId="{1C9B7030-D9D2-4200-809F-92299301F9A9}" srcOrd="0" destOrd="0" presId="urn:microsoft.com/office/officeart/2005/8/layout/process3"/>
    <dgm:cxn modelId="{F644A4A3-362C-47B9-B775-B457DB015593}" type="presParOf" srcId="{5970A60E-FEC1-4237-8DB1-9F5319FDC909}" destId="{450DBFE4-0948-46E0-B6F7-1CC47DB249F0}" srcOrd="4" destOrd="0" presId="urn:microsoft.com/office/officeart/2005/8/layout/process3"/>
    <dgm:cxn modelId="{9CEE7537-849B-4EC5-A826-A8C11E02EE84}" type="presParOf" srcId="{450DBFE4-0948-46E0-B6F7-1CC47DB249F0}" destId="{97624FD2-C9C0-4A01-8516-58B7850C1BED}" srcOrd="0" destOrd="0" presId="urn:microsoft.com/office/officeart/2005/8/layout/process3"/>
    <dgm:cxn modelId="{F6FE505A-9407-4F2B-A69D-8A30D3E74F45}" type="presParOf" srcId="{450DBFE4-0948-46E0-B6F7-1CC47DB249F0}" destId="{895E1D86-EC93-4B50-AD8A-ABA7126D2DCB}" srcOrd="1" destOrd="0" presId="urn:microsoft.com/office/officeart/2005/8/layout/process3"/>
    <dgm:cxn modelId="{8207DE0C-5A59-4601-95CB-0087EDC63FB8}" type="presParOf" srcId="{450DBFE4-0948-46E0-B6F7-1CC47DB249F0}" destId="{57CD6067-082A-4A9F-951F-794AA62D50E4}" srcOrd="2" destOrd="0" presId="urn:microsoft.com/office/officeart/2005/8/layout/process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3E6EAE76-4BB4-4394-8D2D-BAACC4572211}" type="doc">
      <dgm:prSet loTypeId="urn:microsoft.com/office/officeart/2005/8/layout/process2" loCatId="process" qsTypeId="urn:microsoft.com/office/officeart/2005/8/quickstyle/simple1" qsCatId="simple" csTypeId="urn:microsoft.com/office/officeart/2005/8/colors/accent1_2" csCatId="accent1" phldr="1"/>
      <dgm:spPr/>
    </dgm:pt>
    <dgm:pt modelId="{6E75CF02-E68C-4A98-AD21-66972E5C38F2}">
      <dgm:prSet phldrT="[Texto]" custT="1"/>
      <dgm:spPr>
        <a:gradFill flip="none" rotWithShape="0">
          <a:gsLst>
            <a:gs pos="0">
              <a:srgbClr val="009DD9">
                <a:shade val="30000"/>
                <a:satMod val="115000"/>
              </a:srgbClr>
            </a:gs>
            <a:gs pos="50000">
              <a:srgbClr val="009DD9">
                <a:shade val="67500"/>
                <a:satMod val="115000"/>
              </a:srgbClr>
            </a:gs>
            <a:gs pos="100000">
              <a:srgbClr val="009DD9">
                <a:shade val="100000"/>
                <a:satMod val="115000"/>
              </a:srgbClr>
            </a:gs>
          </a:gsLst>
          <a:lin ang="5400000" scaled="1"/>
          <a:tileRect/>
        </a:gradFill>
      </dgm:spPr>
      <dgm:t>
        <a:bodyPr/>
        <a:lstStyle/>
        <a:p>
          <a:r>
            <a:rPr lang="es-ES" sz="1600" b="1" dirty="0"/>
            <a:t>Presentación de SLI</a:t>
          </a:r>
          <a:endParaRPr lang="es-PE" sz="1600" b="1" dirty="0"/>
        </a:p>
      </dgm:t>
    </dgm:pt>
    <dgm:pt modelId="{AEE9AD08-202A-43F5-B6B3-7742E44E5F2A}" type="parTrans" cxnId="{5DA62CC8-888C-4F0E-B75B-3236C0DBA388}">
      <dgm:prSet/>
      <dgm:spPr/>
      <dgm:t>
        <a:bodyPr/>
        <a:lstStyle/>
        <a:p>
          <a:endParaRPr lang="es-PE" sz="1400"/>
        </a:p>
      </dgm:t>
    </dgm:pt>
    <dgm:pt modelId="{262E8762-1893-4B77-BB4C-222F91636022}" type="sibTrans" cxnId="{5DA62CC8-888C-4F0E-B75B-3236C0DBA388}">
      <dgm:prSet custT="1"/>
      <dgm:spPr>
        <a:solidFill>
          <a:schemeClr val="bg1">
            <a:lumMod val="65000"/>
          </a:schemeClr>
        </a:solidFill>
      </dgm:spPr>
      <dgm:t>
        <a:bodyPr/>
        <a:lstStyle/>
        <a:p>
          <a:endParaRPr lang="es-PE" sz="1400"/>
        </a:p>
      </dgm:t>
    </dgm:pt>
    <dgm:pt modelId="{19AC392D-2CA2-43DC-A68D-8AD0D6DC361D}">
      <dgm:prSet phldrT="[Texto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Evaluación de CBC</a:t>
          </a:r>
          <a:endParaRPr lang="es-PE" sz="1600" b="1" dirty="0">
            <a:solidFill>
              <a:schemeClr val="tx1"/>
            </a:solidFill>
          </a:endParaRPr>
        </a:p>
      </dgm:t>
    </dgm:pt>
    <dgm:pt modelId="{79E42F7D-FB69-461A-A3F3-FE7DBF3D1A18}" type="parTrans" cxnId="{076834E0-F273-4D57-8562-65E4F0B1C74E}">
      <dgm:prSet/>
      <dgm:spPr/>
      <dgm:t>
        <a:bodyPr/>
        <a:lstStyle/>
        <a:p>
          <a:endParaRPr lang="es-PE" sz="1400"/>
        </a:p>
      </dgm:t>
    </dgm:pt>
    <dgm:pt modelId="{9A4965BD-C186-4443-931B-AE39C6F644DE}" type="sibTrans" cxnId="{076834E0-F273-4D57-8562-65E4F0B1C74E}">
      <dgm:prSet custT="1"/>
      <dgm:spPr>
        <a:solidFill>
          <a:schemeClr val="tx2">
            <a:lumMod val="60000"/>
            <a:lumOff val="40000"/>
          </a:schemeClr>
        </a:solidFill>
      </dgm:spPr>
      <dgm:t>
        <a:bodyPr/>
        <a:lstStyle/>
        <a:p>
          <a:endParaRPr lang="es-PE" sz="1400"/>
        </a:p>
      </dgm:t>
    </dgm:pt>
    <dgm:pt modelId="{0CB67074-5B49-4CC2-9A63-25751173F7FF}">
      <dgm:prSet phldrT="[Texto]" custT="1"/>
      <dgm:spPr>
        <a:solidFill>
          <a:srgbClr val="42AFB6"/>
        </a:solidFill>
      </dgm:spPr>
      <dgm:t>
        <a:bodyPr/>
        <a:lstStyle/>
        <a:p>
          <a:r>
            <a:rPr lang="es-ES" sz="1600" b="1" dirty="0">
              <a:solidFill>
                <a:schemeClr val="tx1"/>
              </a:solidFill>
            </a:rPr>
            <a:t>Elaboración de Informe Técnico de Licenciamiento</a:t>
          </a:r>
          <a:endParaRPr lang="es-PE" sz="1600" b="1" dirty="0">
            <a:solidFill>
              <a:schemeClr val="tx1"/>
            </a:solidFill>
          </a:endParaRPr>
        </a:p>
      </dgm:t>
    </dgm:pt>
    <dgm:pt modelId="{72D9EFED-78DB-4C41-9F0D-E62F83648919}" type="parTrans" cxnId="{8A03709C-1A84-4DC9-B0E9-8A07DEB2BBD1}">
      <dgm:prSet/>
      <dgm:spPr/>
      <dgm:t>
        <a:bodyPr/>
        <a:lstStyle/>
        <a:p>
          <a:endParaRPr lang="es-PE" sz="1400"/>
        </a:p>
      </dgm:t>
    </dgm:pt>
    <dgm:pt modelId="{640B90BD-60E2-4DB7-AF9C-D4584E2E4053}" type="sibTrans" cxnId="{8A03709C-1A84-4DC9-B0E9-8A07DEB2BBD1}">
      <dgm:prSet/>
      <dgm:spPr/>
      <dgm:t>
        <a:bodyPr/>
        <a:lstStyle/>
        <a:p>
          <a:endParaRPr lang="es-PE" sz="1400"/>
        </a:p>
      </dgm:t>
    </dgm:pt>
    <dgm:pt modelId="{48591484-C78E-40A9-8E44-14F9848F6F4B}" type="pres">
      <dgm:prSet presAssocID="{3E6EAE76-4BB4-4394-8D2D-BAACC4572211}" presName="linearFlow" presStyleCnt="0">
        <dgm:presLayoutVars>
          <dgm:resizeHandles val="exact"/>
        </dgm:presLayoutVars>
      </dgm:prSet>
      <dgm:spPr/>
    </dgm:pt>
    <dgm:pt modelId="{92BCC532-7875-4202-B15A-31ABC5DF0791}" type="pres">
      <dgm:prSet presAssocID="{6E75CF02-E68C-4A98-AD21-66972E5C38F2}" presName="node" presStyleLbl="node1" presStyleIdx="0" presStyleCnt="3">
        <dgm:presLayoutVars>
          <dgm:bulletEnabled val="1"/>
        </dgm:presLayoutVars>
      </dgm:prSet>
      <dgm:spPr/>
    </dgm:pt>
    <dgm:pt modelId="{A2909732-0A53-4938-B6E2-7C0A0350E3DE}" type="pres">
      <dgm:prSet presAssocID="{262E8762-1893-4B77-BB4C-222F91636022}" presName="sibTrans" presStyleLbl="sibTrans2D1" presStyleIdx="0" presStyleCnt="2" custLinFactNeighborY="0"/>
      <dgm:spPr/>
    </dgm:pt>
    <dgm:pt modelId="{8534F19B-8C26-4E4F-AE3A-748A3699B86D}" type="pres">
      <dgm:prSet presAssocID="{262E8762-1893-4B77-BB4C-222F91636022}" presName="connectorText" presStyleLbl="sibTrans2D1" presStyleIdx="0" presStyleCnt="2"/>
      <dgm:spPr/>
    </dgm:pt>
    <dgm:pt modelId="{6E9F628A-DA8C-4226-897C-5A9F9DF20BBB}" type="pres">
      <dgm:prSet presAssocID="{19AC392D-2CA2-43DC-A68D-8AD0D6DC361D}" presName="node" presStyleLbl="node1" presStyleIdx="1" presStyleCnt="3">
        <dgm:presLayoutVars>
          <dgm:bulletEnabled val="1"/>
        </dgm:presLayoutVars>
      </dgm:prSet>
      <dgm:spPr/>
    </dgm:pt>
    <dgm:pt modelId="{0BE63714-E15A-48AB-8519-92B45150AA66}" type="pres">
      <dgm:prSet presAssocID="{9A4965BD-C186-4443-931B-AE39C6F644DE}" presName="sibTrans" presStyleLbl="sibTrans2D1" presStyleIdx="1" presStyleCnt="2"/>
      <dgm:spPr/>
    </dgm:pt>
    <dgm:pt modelId="{02837AB7-0EC1-47E0-96B8-928D74D52887}" type="pres">
      <dgm:prSet presAssocID="{9A4965BD-C186-4443-931B-AE39C6F644DE}" presName="connectorText" presStyleLbl="sibTrans2D1" presStyleIdx="1" presStyleCnt="2"/>
      <dgm:spPr/>
    </dgm:pt>
    <dgm:pt modelId="{519AF9B0-4B5C-471D-A4E6-FE684A383B08}" type="pres">
      <dgm:prSet presAssocID="{0CB67074-5B49-4CC2-9A63-25751173F7FF}" presName="node" presStyleLbl="node1" presStyleIdx="2" presStyleCnt="3">
        <dgm:presLayoutVars>
          <dgm:bulletEnabled val="1"/>
        </dgm:presLayoutVars>
      </dgm:prSet>
      <dgm:spPr/>
    </dgm:pt>
  </dgm:ptLst>
  <dgm:cxnLst>
    <dgm:cxn modelId="{1A566C05-561F-44CA-9702-FBDAE64480D3}" type="presOf" srcId="{6E75CF02-E68C-4A98-AD21-66972E5C38F2}" destId="{92BCC532-7875-4202-B15A-31ABC5DF0791}" srcOrd="0" destOrd="0" presId="urn:microsoft.com/office/officeart/2005/8/layout/process2"/>
    <dgm:cxn modelId="{B3B2840A-19DA-448F-AFAC-7EBD88DE9EB8}" type="presOf" srcId="{262E8762-1893-4B77-BB4C-222F91636022}" destId="{A2909732-0A53-4938-B6E2-7C0A0350E3DE}" srcOrd="0" destOrd="0" presId="urn:microsoft.com/office/officeart/2005/8/layout/process2"/>
    <dgm:cxn modelId="{9D99A71A-9498-4D52-9FF5-6D3CA09E293E}" type="presOf" srcId="{9A4965BD-C186-4443-931B-AE39C6F644DE}" destId="{02837AB7-0EC1-47E0-96B8-928D74D52887}" srcOrd="1" destOrd="0" presId="urn:microsoft.com/office/officeart/2005/8/layout/process2"/>
    <dgm:cxn modelId="{DAA4D92E-724F-4B64-B702-812E7ED9A7AE}" type="presOf" srcId="{19AC392D-2CA2-43DC-A68D-8AD0D6DC361D}" destId="{6E9F628A-DA8C-4226-897C-5A9F9DF20BBB}" srcOrd="0" destOrd="0" presId="urn:microsoft.com/office/officeart/2005/8/layout/process2"/>
    <dgm:cxn modelId="{5A55CD98-476D-455A-919E-B634FE5C6EAA}" type="presOf" srcId="{9A4965BD-C186-4443-931B-AE39C6F644DE}" destId="{0BE63714-E15A-48AB-8519-92B45150AA66}" srcOrd="0" destOrd="0" presId="urn:microsoft.com/office/officeart/2005/8/layout/process2"/>
    <dgm:cxn modelId="{8A03709C-1A84-4DC9-B0E9-8A07DEB2BBD1}" srcId="{3E6EAE76-4BB4-4394-8D2D-BAACC4572211}" destId="{0CB67074-5B49-4CC2-9A63-25751173F7FF}" srcOrd="2" destOrd="0" parTransId="{72D9EFED-78DB-4C41-9F0D-E62F83648919}" sibTransId="{640B90BD-60E2-4DB7-AF9C-D4584E2E4053}"/>
    <dgm:cxn modelId="{F3A711A9-D00D-4E70-9150-6EE2E87EC289}" type="presOf" srcId="{3E6EAE76-4BB4-4394-8D2D-BAACC4572211}" destId="{48591484-C78E-40A9-8E44-14F9848F6F4B}" srcOrd="0" destOrd="0" presId="urn:microsoft.com/office/officeart/2005/8/layout/process2"/>
    <dgm:cxn modelId="{25C517AA-6171-4780-9EF5-2DCDDA46A48D}" type="presOf" srcId="{262E8762-1893-4B77-BB4C-222F91636022}" destId="{8534F19B-8C26-4E4F-AE3A-748A3699B86D}" srcOrd="1" destOrd="0" presId="urn:microsoft.com/office/officeart/2005/8/layout/process2"/>
    <dgm:cxn modelId="{5DA62CC8-888C-4F0E-B75B-3236C0DBA388}" srcId="{3E6EAE76-4BB4-4394-8D2D-BAACC4572211}" destId="{6E75CF02-E68C-4A98-AD21-66972E5C38F2}" srcOrd="0" destOrd="0" parTransId="{AEE9AD08-202A-43F5-B6B3-7742E44E5F2A}" sibTransId="{262E8762-1893-4B77-BB4C-222F91636022}"/>
    <dgm:cxn modelId="{062BACDF-DBF5-4BC2-8AAD-390C85FDAA2E}" type="presOf" srcId="{0CB67074-5B49-4CC2-9A63-25751173F7FF}" destId="{519AF9B0-4B5C-471D-A4E6-FE684A383B08}" srcOrd="0" destOrd="0" presId="urn:microsoft.com/office/officeart/2005/8/layout/process2"/>
    <dgm:cxn modelId="{076834E0-F273-4D57-8562-65E4F0B1C74E}" srcId="{3E6EAE76-4BB4-4394-8D2D-BAACC4572211}" destId="{19AC392D-2CA2-43DC-A68D-8AD0D6DC361D}" srcOrd="1" destOrd="0" parTransId="{79E42F7D-FB69-461A-A3F3-FE7DBF3D1A18}" sibTransId="{9A4965BD-C186-4443-931B-AE39C6F644DE}"/>
    <dgm:cxn modelId="{44659B1D-7628-4571-A497-9F581F14B890}" type="presParOf" srcId="{48591484-C78E-40A9-8E44-14F9848F6F4B}" destId="{92BCC532-7875-4202-B15A-31ABC5DF0791}" srcOrd="0" destOrd="0" presId="urn:microsoft.com/office/officeart/2005/8/layout/process2"/>
    <dgm:cxn modelId="{7A56FE09-5D80-4587-B116-BA46D6CC6987}" type="presParOf" srcId="{48591484-C78E-40A9-8E44-14F9848F6F4B}" destId="{A2909732-0A53-4938-B6E2-7C0A0350E3DE}" srcOrd="1" destOrd="0" presId="urn:microsoft.com/office/officeart/2005/8/layout/process2"/>
    <dgm:cxn modelId="{BB4AE531-6EC3-4DE5-96A1-A16E17D8C56C}" type="presParOf" srcId="{A2909732-0A53-4938-B6E2-7C0A0350E3DE}" destId="{8534F19B-8C26-4E4F-AE3A-748A3699B86D}" srcOrd="0" destOrd="0" presId="urn:microsoft.com/office/officeart/2005/8/layout/process2"/>
    <dgm:cxn modelId="{85A42CE2-4DE7-41B1-899A-02D31A80F612}" type="presParOf" srcId="{48591484-C78E-40A9-8E44-14F9848F6F4B}" destId="{6E9F628A-DA8C-4226-897C-5A9F9DF20BBB}" srcOrd="2" destOrd="0" presId="urn:microsoft.com/office/officeart/2005/8/layout/process2"/>
    <dgm:cxn modelId="{8D0827F4-EFAC-4D33-BEB8-F05C9859A0DD}" type="presParOf" srcId="{48591484-C78E-40A9-8E44-14F9848F6F4B}" destId="{0BE63714-E15A-48AB-8519-92B45150AA66}" srcOrd="3" destOrd="0" presId="urn:microsoft.com/office/officeart/2005/8/layout/process2"/>
    <dgm:cxn modelId="{629CD12D-FFBE-4AF9-968D-DD5C8E35A268}" type="presParOf" srcId="{0BE63714-E15A-48AB-8519-92B45150AA66}" destId="{02837AB7-0EC1-47E0-96B8-928D74D52887}" srcOrd="0" destOrd="0" presId="urn:microsoft.com/office/officeart/2005/8/layout/process2"/>
    <dgm:cxn modelId="{A77D46A8-1C90-4CB5-93DC-38EC409344B3}" type="presParOf" srcId="{48591484-C78E-40A9-8E44-14F9848F6F4B}" destId="{519AF9B0-4B5C-471D-A4E6-FE684A383B08}" srcOrd="4" destOrd="0" presId="urn:microsoft.com/office/officeart/2005/8/layout/process2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C098D19-B0ED-45D1-96F4-C0FAA1FA687A}" type="doc">
      <dgm:prSet loTypeId="urn:microsoft.com/office/officeart/2005/8/layout/lProcess2#1" loCatId="relationship" qsTypeId="urn:microsoft.com/office/officeart/2005/8/quickstyle/simple1" qsCatId="simple" csTypeId="urn:microsoft.com/office/officeart/2005/8/colors/accent3_1" csCatId="accent3" phldr="1"/>
      <dgm:spPr/>
      <dgm:t>
        <a:bodyPr/>
        <a:lstStyle/>
        <a:p>
          <a:endParaRPr lang="es-PE"/>
        </a:p>
      </dgm:t>
    </dgm:pt>
    <dgm:pt modelId="{22A6D39D-7ECB-4F3E-BE2C-3858D1E7897A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>
              <a:solidFill>
                <a:srgbClr val="C00000"/>
              </a:solidFill>
              <a:latin typeface="Century Gothic" panose="020B0502020202020204" pitchFamily="34" charset="0"/>
            </a:rPr>
            <a:t>Transversales</a:t>
          </a:r>
        </a:p>
      </dgm:t>
    </dgm:pt>
    <dgm:pt modelId="{1278133E-2016-46C4-9BC1-9FD80FEFE2D1}" type="parTrans" cxnId="{599D940E-0141-49E8-BE4E-676F02998593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EC138187-424C-414B-8113-F91BFC93F62D}" type="sibTrans" cxnId="{599D940E-0141-49E8-BE4E-676F02998593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EC87FC67-5BB0-4421-9B82-F6B19C8FB839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Coherencia</a:t>
          </a:r>
          <a:endParaRPr lang="es-PE" sz="2000" dirty="0">
            <a:latin typeface="Century Gothic" panose="020B0502020202020204" pitchFamily="34" charset="0"/>
          </a:endParaRPr>
        </a:p>
      </dgm:t>
    </dgm:pt>
    <dgm:pt modelId="{07C07DFC-A85C-47E2-8D7D-EAEEBAB8959C}" type="parTrans" cxnId="{06DAD0F0-40E4-4BC3-A426-ADFD0DCA01C0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DF546E67-BE2B-4B16-97C7-2D4846A44FE6}" type="sibTrans" cxnId="{06DAD0F0-40E4-4BC3-A426-ADFD0DCA01C0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5ED24B8B-A3AB-4693-B243-64E318540678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Sostenibilidad</a:t>
          </a:r>
          <a:endParaRPr lang="es-PE" sz="2000" dirty="0">
            <a:latin typeface="Century Gothic" panose="020B0502020202020204" pitchFamily="34" charset="0"/>
          </a:endParaRPr>
        </a:p>
      </dgm:t>
    </dgm:pt>
    <dgm:pt modelId="{58FCDE26-82A6-43A9-A878-EA97FE6B04BF}" type="parTrans" cxnId="{7B0A23A0-7F14-4AC3-BD4D-078947E2CE64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6471F2F9-FD36-4458-99F4-DE7E05032E2D}" type="sibTrans" cxnId="{7B0A23A0-7F14-4AC3-BD4D-078947E2CE64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98D4C9AB-3DCB-4E49-8A37-512F9F090FEC}">
      <dgm:prSet phldrT="[Texto]" custT="1"/>
      <dgm:spPr>
        <a:solidFill>
          <a:schemeClr val="accent1">
            <a:lumMod val="20000"/>
            <a:lumOff val="80000"/>
          </a:schemeClr>
        </a:solidFill>
      </dgm:spPr>
      <dgm:t>
        <a:bodyPr/>
        <a:lstStyle/>
        <a:p>
          <a:r>
            <a:rPr lang="es-MX" sz="2400" b="1" dirty="0">
              <a:solidFill>
                <a:srgbClr val="C00000"/>
              </a:solidFill>
              <a:latin typeface="Century Gothic" panose="020B0502020202020204" pitchFamily="34" charset="0"/>
            </a:rPr>
            <a:t>Ampliación </a:t>
          </a:r>
        </a:p>
        <a:p>
          <a:r>
            <a:rPr lang="es-MX" sz="2400" b="1" dirty="0">
              <a:solidFill>
                <a:srgbClr val="C00000"/>
              </a:solidFill>
              <a:latin typeface="Century Gothic" panose="020B0502020202020204" pitchFamily="34" charset="0"/>
            </a:rPr>
            <a:t>(programa, filial, local)</a:t>
          </a:r>
          <a:endParaRPr lang="es-PE" sz="2400" b="1" dirty="0">
            <a:solidFill>
              <a:srgbClr val="C00000"/>
            </a:solidFill>
            <a:latin typeface="Century Gothic" panose="020B0502020202020204" pitchFamily="34" charset="0"/>
          </a:endParaRPr>
        </a:p>
      </dgm:t>
    </dgm:pt>
    <dgm:pt modelId="{2A3A0758-9542-4C14-9CE9-87122C2707EF}" type="parTrans" cxnId="{7ECBF683-C85A-4626-87C3-16E4385DC514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3D41BB98-E470-4271-88CF-DFF89693F197}" type="sibTrans" cxnId="{7ECBF683-C85A-4626-87C3-16E4385DC514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7EF0DB13-03D7-40E0-80E7-B6AD88E10B11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Capacidad de gestión</a:t>
          </a:r>
        </a:p>
      </dgm:t>
    </dgm:pt>
    <dgm:pt modelId="{B7A7344C-AB3A-4829-A036-73E66F544D8B}" type="parTrans" cxnId="{1DBB4B28-B9CB-47D7-97DC-72528C265702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2B900502-6BD9-4728-909D-796A57B3B977}" type="sibTrans" cxnId="{1DBB4B28-B9CB-47D7-97DC-72528C265702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E91DBBA0-02AD-43E4-BA3F-4AD4A24F54E7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Compromiso institucional</a:t>
          </a:r>
          <a:endParaRPr lang="es-PE" sz="2000" dirty="0">
            <a:latin typeface="Century Gothic" panose="020B0502020202020204" pitchFamily="34" charset="0"/>
          </a:endParaRPr>
        </a:p>
      </dgm:t>
    </dgm:pt>
    <dgm:pt modelId="{5E7546DF-07CB-4DC9-8F43-2459FC4BF3D5}" type="parTrans" cxnId="{B76FBFE1-7692-4426-9E0C-BCD58BA2B5DC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24B20750-62B0-4EF1-B059-8C238C261E2B}" type="sibTrans" cxnId="{B76FBFE1-7692-4426-9E0C-BCD58BA2B5DC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6FF8B172-46DF-4F27-A106-0A329AAC4114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Consistencia</a:t>
          </a:r>
          <a:endParaRPr lang="es-PE" sz="2000" dirty="0">
            <a:latin typeface="Century Gothic" panose="020B0502020202020204" pitchFamily="34" charset="0"/>
          </a:endParaRPr>
        </a:p>
      </dgm:t>
    </dgm:pt>
    <dgm:pt modelId="{BBBB81B0-6EC3-422C-BA26-090CD95E2164}" type="parTrans" cxnId="{279CDAEB-BF8C-4857-92E8-A3E95EDFC2D1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F29D41FE-ABF0-4D7E-9CD0-DC6EFCA58FBE}" type="sibTrans" cxnId="{279CDAEB-BF8C-4857-92E8-A3E95EDFC2D1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FC8DA649-1473-4CBE-B956-FF4847696A75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Experiencia académica</a:t>
          </a:r>
          <a:endParaRPr lang="es-PE" sz="2000" dirty="0">
            <a:latin typeface="Century Gothic" panose="020B0502020202020204" pitchFamily="34" charset="0"/>
          </a:endParaRPr>
        </a:p>
      </dgm:t>
    </dgm:pt>
    <dgm:pt modelId="{C071190B-73D7-422B-B6B7-2E6C032EC9ED}" type="parTrans" cxnId="{115928DA-7C23-401D-BDD2-753A2BBADE75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89C59860-5D3E-4081-A912-572633F19ED1}" type="sibTrans" cxnId="{115928DA-7C23-401D-BDD2-753A2BBADE75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76BD945D-E5ED-44A4-A169-C37FFDC9C813}">
      <dgm:prSet phldrT="[Texto]" custT="1"/>
      <dgm:spPr/>
      <dgm:t>
        <a:bodyPr/>
        <a:lstStyle/>
        <a:p>
          <a:r>
            <a:rPr lang="es-MX" sz="2000" dirty="0">
              <a:latin typeface="Century Gothic" panose="020B0502020202020204" pitchFamily="34" charset="0"/>
            </a:rPr>
            <a:t>Modelo de servicio educativo</a:t>
          </a:r>
          <a:endParaRPr lang="es-PE" sz="2000" dirty="0">
            <a:latin typeface="Century Gothic" panose="020B0502020202020204" pitchFamily="34" charset="0"/>
          </a:endParaRPr>
        </a:p>
      </dgm:t>
    </dgm:pt>
    <dgm:pt modelId="{EA0953F9-C14D-471C-912D-BFB1D01803CE}" type="parTrans" cxnId="{F52E45CB-2A6F-4C05-8BF2-2A4C93F29AB9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F34AACA1-F389-4B46-8AB5-CCF3958F402E}" type="sibTrans" cxnId="{F52E45CB-2A6F-4C05-8BF2-2A4C93F29AB9}">
      <dgm:prSet/>
      <dgm:spPr/>
      <dgm:t>
        <a:bodyPr/>
        <a:lstStyle/>
        <a:p>
          <a:endParaRPr lang="es-PE" sz="2000">
            <a:latin typeface="Century Gothic" panose="020B0502020202020204" pitchFamily="34" charset="0"/>
          </a:endParaRPr>
        </a:p>
      </dgm:t>
    </dgm:pt>
    <dgm:pt modelId="{638405DF-C554-4B22-920F-C4B0111237E8}" type="pres">
      <dgm:prSet presAssocID="{AC098D19-B0ED-45D1-96F4-C0FAA1FA687A}" presName="theList" presStyleCnt="0">
        <dgm:presLayoutVars>
          <dgm:dir/>
          <dgm:animLvl val="lvl"/>
          <dgm:resizeHandles val="exact"/>
        </dgm:presLayoutVars>
      </dgm:prSet>
      <dgm:spPr/>
    </dgm:pt>
    <dgm:pt modelId="{89E6D7B0-1BAE-4D42-982F-458F44F0AE58}" type="pres">
      <dgm:prSet presAssocID="{22A6D39D-7ECB-4F3E-BE2C-3858D1E7897A}" presName="compNode" presStyleCnt="0"/>
      <dgm:spPr/>
    </dgm:pt>
    <dgm:pt modelId="{8F741776-AAF1-4225-B0BA-491AD49EC14A}" type="pres">
      <dgm:prSet presAssocID="{22A6D39D-7ECB-4F3E-BE2C-3858D1E7897A}" presName="aNode" presStyleLbl="bgShp" presStyleIdx="0" presStyleCnt="2"/>
      <dgm:spPr/>
    </dgm:pt>
    <dgm:pt modelId="{6AA2C5D4-724F-4B13-A084-A36D76DC5ED4}" type="pres">
      <dgm:prSet presAssocID="{22A6D39D-7ECB-4F3E-BE2C-3858D1E7897A}" presName="textNode" presStyleLbl="bgShp" presStyleIdx="0" presStyleCnt="2"/>
      <dgm:spPr/>
    </dgm:pt>
    <dgm:pt modelId="{49D1AFBD-49C1-43C9-B9F8-6ED49649F032}" type="pres">
      <dgm:prSet presAssocID="{22A6D39D-7ECB-4F3E-BE2C-3858D1E7897A}" presName="compChildNode" presStyleCnt="0"/>
      <dgm:spPr/>
    </dgm:pt>
    <dgm:pt modelId="{9B9DC8E9-5405-48AB-BF39-B1288519FCB9}" type="pres">
      <dgm:prSet presAssocID="{22A6D39D-7ECB-4F3E-BE2C-3858D1E7897A}" presName="theInnerList" presStyleCnt="0"/>
      <dgm:spPr/>
    </dgm:pt>
    <dgm:pt modelId="{D4F1AF66-CE41-42F5-8FED-0A62249D6ACC}" type="pres">
      <dgm:prSet presAssocID="{EC87FC67-5BB0-4421-9B82-F6B19C8FB839}" presName="childNode" presStyleLbl="node1" presStyleIdx="0" presStyleCnt="7">
        <dgm:presLayoutVars>
          <dgm:bulletEnabled val="1"/>
        </dgm:presLayoutVars>
      </dgm:prSet>
      <dgm:spPr/>
    </dgm:pt>
    <dgm:pt modelId="{010C0281-85DE-42E1-A617-6CD702179C14}" type="pres">
      <dgm:prSet presAssocID="{EC87FC67-5BB0-4421-9B82-F6B19C8FB839}" presName="aSpace2" presStyleCnt="0"/>
      <dgm:spPr/>
    </dgm:pt>
    <dgm:pt modelId="{3855B8AD-3C2C-477E-AED1-C26A10A6020E}" type="pres">
      <dgm:prSet presAssocID="{6FF8B172-46DF-4F27-A106-0A329AAC4114}" presName="childNode" presStyleLbl="node1" presStyleIdx="1" presStyleCnt="7">
        <dgm:presLayoutVars>
          <dgm:bulletEnabled val="1"/>
        </dgm:presLayoutVars>
      </dgm:prSet>
      <dgm:spPr/>
    </dgm:pt>
    <dgm:pt modelId="{CE82266E-5820-48A3-B2C1-21572BB0DC33}" type="pres">
      <dgm:prSet presAssocID="{6FF8B172-46DF-4F27-A106-0A329AAC4114}" presName="aSpace2" presStyleCnt="0"/>
      <dgm:spPr/>
    </dgm:pt>
    <dgm:pt modelId="{597F5D0B-2445-4440-849C-1355FF162FAC}" type="pres">
      <dgm:prSet presAssocID="{5ED24B8B-A3AB-4693-B243-64E318540678}" presName="childNode" presStyleLbl="node1" presStyleIdx="2" presStyleCnt="7">
        <dgm:presLayoutVars>
          <dgm:bulletEnabled val="1"/>
        </dgm:presLayoutVars>
      </dgm:prSet>
      <dgm:spPr/>
    </dgm:pt>
    <dgm:pt modelId="{7C18C97E-086B-41B0-AB8E-5258009E860A}" type="pres">
      <dgm:prSet presAssocID="{22A6D39D-7ECB-4F3E-BE2C-3858D1E7897A}" presName="aSpace" presStyleCnt="0"/>
      <dgm:spPr/>
    </dgm:pt>
    <dgm:pt modelId="{3877CB5F-C6BF-4F33-B402-329F44A115F1}" type="pres">
      <dgm:prSet presAssocID="{98D4C9AB-3DCB-4E49-8A37-512F9F090FEC}" presName="compNode" presStyleCnt="0"/>
      <dgm:spPr/>
    </dgm:pt>
    <dgm:pt modelId="{5426349F-EA49-46DD-835F-E5F839BF6D01}" type="pres">
      <dgm:prSet presAssocID="{98D4C9AB-3DCB-4E49-8A37-512F9F090FEC}" presName="aNode" presStyleLbl="bgShp" presStyleIdx="1" presStyleCnt="2" custLinFactNeighborX="104"/>
      <dgm:spPr/>
    </dgm:pt>
    <dgm:pt modelId="{6C80E21E-1878-40C1-BA6E-5F0277AE5492}" type="pres">
      <dgm:prSet presAssocID="{98D4C9AB-3DCB-4E49-8A37-512F9F090FEC}" presName="textNode" presStyleLbl="bgShp" presStyleIdx="1" presStyleCnt="2"/>
      <dgm:spPr/>
    </dgm:pt>
    <dgm:pt modelId="{BAADD3EF-88D0-4347-9DF2-DEE2370BFD60}" type="pres">
      <dgm:prSet presAssocID="{98D4C9AB-3DCB-4E49-8A37-512F9F090FEC}" presName="compChildNode" presStyleCnt="0"/>
      <dgm:spPr/>
    </dgm:pt>
    <dgm:pt modelId="{C42EDD91-F53B-4F15-96A8-E0C128D7556D}" type="pres">
      <dgm:prSet presAssocID="{98D4C9AB-3DCB-4E49-8A37-512F9F090FEC}" presName="theInnerList" presStyleCnt="0"/>
      <dgm:spPr/>
    </dgm:pt>
    <dgm:pt modelId="{DED582EB-4D02-4D4E-861B-CC8CEBBCF064}" type="pres">
      <dgm:prSet presAssocID="{7EF0DB13-03D7-40E0-80E7-B6AD88E10B11}" presName="childNode" presStyleLbl="node1" presStyleIdx="3" presStyleCnt="7">
        <dgm:presLayoutVars>
          <dgm:bulletEnabled val="1"/>
        </dgm:presLayoutVars>
      </dgm:prSet>
      <dgm:spPr/>
    </dgm:pt>
    <dgm:pt modelId="{DF3EA852-CD5C-48B3-B6CC-12B385920935}" type="pres">
      <dgm:prSet presAssocID="{7EF0DB13-03D7-40E0-80E7-B6AD88E10B11}" presName="aSpace2" presStyleCnt="0"/>
      <dgm:spPr/>
    </dgm:pt>
    <dgm:pt modelId="{DA3216D0-759C-4ABE-9677-AC948956B737}" type="pres">
      <dgm:prSet presAssocID="{E91DBBA0-02AD-43E4-BA3F-4AD4A24F54E7}" presName="childNode" presStyleLbl="node1" presStyleIdx="4" presStyleCnt="7">
        <dgm:presLayoutVars>
          <dgm:bulletEnabled val="1"/>
        </dgm:presLayoutVars>
      </dgm:prSet>
      <dgm:spPr/>
    </dgm:pt>
    <dgm:pt modelId="{68009DE7-B298-47EA-8101-E6575492B736}" type="pres">
      <dgm:prSet presAssocID="{E91DBBA0-02AD-43E4-BA3F-4AD4A24F54E7}" presName="aSpace2" presStyleCnt="0"/>
      <dgm:spPr/>
    </dgm:pt>
    <dgm:pt modelId="{EE8DCDF8-4B32-41A7-9DE3-0A8A0EA9FBFE}" type="pres">
      <dgm:prSet presAssocID="{FC8DA649-1473-4CBE-B956-FF4847696A75}" presName="childNode" presStyleLbl="node1" presStyleIdx="5" presStyleCnt="7">
        <dgm:presLayoutVars>
          <dgm:bulletEnabled val="1"/>
        </dgm:presLayoutVars>
      </dgm:prSet>
      <dgm:spPr/>
    </dgm:pt>
    <dgm:pt modelId="{C1BB1545-E38E-49E3-808D-47F31A4334A8}" type="pres">
      <dgm:prSet presAssocID="{FC8DA649-1473-4CBE-B956-FF4847696A75}" presName="aSpace2" presStyleCnt="0"/>
      <dgm:spPr/>
    </dgm:pt>
    <dgm:pt modelId="{60C34E1D-E460-4A90-A37E-BFBBDFBFB00D}" type="pres">
      <dgm:prSet presAssocID="{76BD945D-E5ED-44A4-A169-C37FFDC9C813}" presName="childNode" presStyleLbl="node1" presStyleIdx="6" presStyleCnt="7">
        <dgm:presLayoutVars>
          <dgm:bulletEnabled val="1"/>
        </dgm:presLayoutVars>
      </dgm:prSet>
      <dgm:spPr/>
    </dgm:pt>
  </dgm:ptLst>
  <dgm:cxnLst>
    <dgm:cxn modelId="{599D940E-0141-49E8-BE4E-676F02998593}" srcId="{AC098D19-B0ED-45D1-96F4-C0FAA1FA687A}" destId="{22A6D39D-7ECB-4F3E-BE2C-3858D1E7897A}" srcOrd="0" destOrd="0" parTransId="{1278133E-2016-46C4-9BC1-9FD80FEFE2D1}" sibTransId="{EC138187-424C-414B-8113-F91BFC93F62D}"/>
    <dgm:cxn modelId="{7DE1F60F-ED9D-4C53-AE57-8FE9D6D4E315}" type="presOf" srcId="{22A6D39D-7ECB-4F3E-BE2C-3858D1E7897A}" destId="{8F741776-AAF1-4225-B0BA-491AD49EC14A}" srcOrd="0" destOrd="0" presId="urn:microsoft.com/office/officeart/2005/8/layout/lProcess2#1"/>
    <dgm:cxn modelId="{6D73D615-480A-4B1F-9887-95A9BA560396}" type="presOf" srcId="{E91DBBA0-02AD-43E4-BA3F-4AD4A24F54E7}" destId="{DA3216D0-759C-4ABE-9677-AC948956B737}" srcOrd="0" destOrd="0" presId="urn:microsoft.com/office/officeart/2005/8/layout/lProcess2#1"/>
    <dgm:cxn modelId="{C498DB1D-3741-4859-A624-0F48BED3DB37}" type="presOf" srcId="{5ED24B8B-A3AB-4693-B243-64E318540678}" destId="{597F5D0B-2445-4440-849C-1355FF162FAC}" srcOrd="0" destOrd="0" presId="urn:microsoft.com/office/officeart/2005/8/layout/lProcess2#1"/>
    <dgm:cxn modelId="{9C3A0924-E448-4C01-BCFF-44525CBA77CD}" type="presOf" srcId="{22A6D39D-7ECB-4F3E-BE2C-3858D1E7897A}" destId="{6AA2C5D4-724F-4B13-A084-A36D76DC5ED4}" srcOrd="1" destOrd="0" presId="urn:microsoft.com/office/officeart/2005/8/layout/lProcess2#1"/>
    <dgm:cxn modelId="{AFF22E28-4149-4058-87BD-7A4EE2A97E02}" type="presOf" srcId="{7EF0DB13-03D7-40E0-80E7-B6AD88E10B11}" destId="{DED582EB-4D02-4D4E-861B-CC8CEBBCF064}" srcOrd="0" destOrd="0" presId="urn:microsoft.com/office/officeart/2005/8/layout/lProcess2#1"/>
    <dgm:cxn modelId="{1DBB4B28-B9CB-47D7-97DC-72528C265702}" srcId="{98D4C9AB-3DCB-4E49-8A37-512F9F090FEC}" destId="{7EF0DB13-03D7-40E0-80E7-B6AD88E10B11}" srcOrd="0" destOrd="0" parTransId="{B7A7344C-AB3A-4829-A036-73E66F544D8B}" sibTransId="{2B900502-6BD9-4728-909D-796A57B3B977}"/>
    <dgm:cxn modelId="{0FED393D-746C-45FC-B37E-F665F58E44AE}" type="presOf" srcId="{6FF8B172-46DF-4F27-A106-0A329AAC4114}" destId="{3855B8AD-3C2C-477E-AED1-C26A10A6020E}" srcOrd="0" destOrd="0" presId="urn:microsoft.com/office/officeart/2005/8/layout/lProcess2#1"/>
    <dgm:cxn modelId="{F93CB258-6CFD-441C-983C-DB0B54FDF215}" type="presOf" srcId="{FC8DA649-1473-4CBE-B956-FF4847696A75}" destId="{EE8DCDF8-4B32-41A7-9DE3-0A8A0EA9FBFE}" srcOrd="0" destOrd="0" presId="urn:microsoft.com/office/officeart/2005/8/layout/lProcess2#1"/>
    <dgm:cxn modelId="{E1CD9D83-660D-443D-B8FB-1883C4EA84D7}" type="presOf" srcId="{76BD945D-E5ED-44A4-A169-C37FFDC9C813}" destId="{60C34E1D-E460-4A90-A37E-BFBBDFBFB00D}" srcOrd="0" destOrd="0" presId="urn:microsoft.com/office/officeart/2005/8/layout/lProcess2#1"/>
    <dgm:cxn modelId="{7ECBF683-C85A-4626-87C3-16E4385DC514}" srcId="{AC098D19-B0ED-45D1-96F4-C0FAA1FA687A}" destId="{98D4C9AB-3DCB-4E49-8A37-512F9F090FEC}" srcOrd="1" destOrd="0" parTransId="{2A3A0758-9542-4C14-9CE9-87122C2707EF}" sibTransId="{3D41BB98-E470-4271-88CF-DFF89693F197}"/>
    <dgm:cxn modelId="{4EE3B59C-41E3-449E-9F3C-446F719B111B}" type="presOf" srcId="{AC098D19-B0ED-45D1-96F4-C0FAA1FA687A}" destId="{638405DF-C554-4B22-920F-C4B0111237E8}" srcOrd="0" destOrd="0" presId="urn:microsoft.com/office/officeart/2005/8/layout/lProcess2#1"/>
    <dgm:cxn modelId="{7B0A23A0-7F14-4AC3-BD4D-078947E2CE64}" srcId="{22A6D39D-7ECB-4F3E-BE2C-3858D1E7897A}" destId="{5ED24B8B-A3AB-4693-B243-64E318540678}" srcOrd="2" destOrd="0" parTransId="{58FCDE26-82A6-43A9-A878-EA97FE6B04BF}" sibTransId="{6471F2F9-FD36-4458-99F4-DE7E05032E2D}"/>
    <dgm:cxn modelId="{586242B3-8EDA-4A74-AEEE-C5FD2481AD3F}" type="presOf" srcId="{98D4C9AB-3DCB-4E49-8A37-512F9F090FEC}" destId="{6C80E21E-1878-40C1-BA6E-5F0277AE5492}" srcOrd="1" destOrd="0" presId="urn:microsoft.com/office/officeart/2005/8/layout/lProcess2#1"/>
    <dgm:cxn modelId="{F52E45CB-2A6F-4C05-8BF2-2A4C93F29AB9}" srcId="{98D4C9AB-3DCB-4E49-8A37-512F9F090FEC}" destId="{76BD945D-E5ED-44A4-A169-C37FFDC9C813}" srcOrd="3" destOrd="0" parTransId="{EA0953F9-C14D-471C-912D-BFB1D01803CE}" sibTransId="{F34AACA1-F389-4B46-8AB5-CCF3958F402E}"/>
    <dgm:cxn modelId="{3EE3C7CB-C6E8-4DE1-802C-1F9F582C3125}" type="presOf" srcId="{EC87FC67-5BB0-4421-9B82-F6B19C8FB839}" destId="{D4F1AF66-CE41-42F5-8FED-0A62249D6ACC}" srcOrd="0" destOrd="0" presId="urn:microsoft.com/office/officeart/2005/8/layout/lProcess2#1"/>
    <dgm:cxn modelId="{115928DA-7C23-401D-BDD2-753A2BBADE75}" srcId="{98D4C9AB-3DCB-4E49-8A37-512F9F090FEC}" destId="{FC8DA649-1473-4CBE-B956-FF4847696A75}" srcOrd="2" destOrd="0" parTransId="{C071190B-73D7-422B-B6B7-2E6C032EC9ED}" sibTransId="{89C59860-5D3E-4081-A912-572633F19ED1}"/>
    <dgm:cxn modelId="{B76FBFE1-7692-4426-9E0C-BCD58BA2B5DC}" srcId="{98D4C9AB-3DCB-4E49-8A37-512F9F090FEC}" destId="{E91DBBA0-02AD-43E4-BA3F-4AD4A24F54E7}" srcOrd="1" destOrd="0" parTransId="{5E7546DF-07CB-4DC9-8F43-2459FC4BF3D5}" sibTransId="{24B20750-62B0-4EF1-B059-8C238C261E2B}"/>
    <dgm:cxn modelId="{A81FE7E3-438A-4822-B124-8B71A51E2628}" type="presOf" srcId="{98D4C9AB-3DCB-4E49-8A37-512F9F090FEC}" destId="{5426349F-EA49-46DD-835F-E5F839BF6D01}" srcOrd="0" destOrd="0" presId="urn:microsoft.com/office/officeart/2005/8/layout/lProcess2#1"/>
    <dgm:cxn modelId="{279CDAEB-BF8C-4857-92E8-A3E95EDFC2D1}" srcId="{22A6D39D-7ECB-4F3E-BE2C-3858D1E7897A}" destId="{6FF8B172-46DF-4F27-A106-0A329AAC4114}" srcOrd="1" destOrd="0" parTransId="{BBBB81B0-6EC3-422C-BA26-090CD95E2164}" sibTransId="{F29D41FE-ABF0-4D7E-9CD0-DC6EFCA58FBE}"/>
    <dgm:cxn modelId="{06DAD0F0-40E4-4BC3-A426-ADFD0DCA01C0}" srcId="{22A6D39D-7ECB-4F3E-BE2C-3858D1E7897A}" destId="{EC87FC67-5BB0-4421-9B82-F6B19C8FB839}" srcOrd="0" destOrd="0" parTransId="{07C07DFC-A85C-47E2-8D7D-EAEEBAB8959C}" sibTransId="{DF546E67-BE2B-4B16-97C7-2D4846A44FE6}"/>
    <dgm:cxn modelId="{F969D19B-32A9-41A4-B450-B8C888232269}" type="presParOf" srcId="{638405DF-C554-4B22-920F-C4B0111237E8}" destId="{89E6D7B0-1BAE-4D42-982F-458F44F0AE58}" srcOrd="0" destOrd="0" presId="urn:microsoft.com/office/officeart/2005/8/layout/lProcess2#1"/>
    <dgm:cxn modelId="{CA8F2F0C-6B68-4B5C-A870-5A5B9E31325C}" type="presParOf" srcId="{89E6D7B0-1BAE-4D42-982F-458F44F0AE58}" destId="{8F741776-AAF1-4225-B0BA-491AD49EC14A}" srcOrd="0" destOrd="0" presId="urn:microsoft.com/office/officeart/2005/8/layout/lProcess2#1"/>
    <dgm:cxn modelId="{75554DCA-6B0A-4F58-A510-EDAC7641BF56}" type="presParOf" srcId="{89E6D7B0-1BAE-4D42-982F-458F44F0AE58}" destId="{6AA2C5D4-724F-4B13-A084-A36D76DC5ED4}" srcOrd="1" destOrd="0" presId="urn:microsoft.com/office/officeart/2005/8/layout/lProcess2#1"/>
    <dgm:cxn modelId="{4385F7F5-2DE1-418A-AB70-6589E0D79238}" type="presParOf" srcId="{89E6D7B0-1BAE-4D42-982F-458F44F0AE58}" destId="{49D1AFBD-49C1-43C9-B9F8-6ED49649F032}" srcOrd="2" destOrd="0" presId="urn:microsoft.com/office/officeart/2005/8/layout/lProcess2#1"/>
    <dgm:cxn modelId="{3B41691D-294C-4DDD-B908-B11FD514BDF6}" type="presParOf" srcId="{49D1AFBD-49C1-43C9-B9F8-6ED49649F032}" destId="{9B9DC8E9-5405-48AB-BF39-B1288519FCB9}" srcOrd="0" destOrd="0" presId="urn:microsoft.com/office/officeart/2005/8/layout/lProcess2#1"/>
    <dgm:cxn modelId="{641C6D01-7D59-47AC-B311-6692006425F5}" type="presParOf" srcId="{9B9DC8E9-5405-48AB-BF39-B1288519FCB9}" destId="{D4F1AF66-CE41-42F5-8FED-0A62249D6ACC}" srcOrd="0" destOrd="0" presId="urn:microsoft.com/office/officeart/2005/8/layout/lProcess2#1"/>
    <dgm:cxn modelId="{A8BB409A-3177-44FB-AA25-8FEA4A79906F}" type="presParOf" srcId="{9B9DC8E9-5405-48AB-BF39-B1288519FCB9}" destId="{010C0281-85DE-42E1-A617-6CD702179C14}" srcOrd="1" destOrd="0" presId="urn:microsoft.com/office/officeart/2005/8/layout/lProcess2#1"/>
    <dgm:cxn modelId="{3A3E79F2-C1B8-4CAA-A5B5-79D0D7811521}" type="presParOf" srcId="{9B9DC8E9-5405-48AB-BF39-B1288519FCB9}" destId="{3855B8AD-3C2C-477E-AED1-C26A10A6020E}" srcOrd="2" destOrd="0" presId="urn:microsoft.com/office/officeart/2005/8/layout/lProcess2#1"/>
    <dgm:cxn modelId="{39E8F045-6992-488A-A0C4-6630E4E91375}" type="presParOf" srcId="{9B9DC8E9-5405-48AB-BF39-B1288519FCB9}" destId="{CE82266E-5820-48A3-B2C1-21572BB0DC33}" srcOrd="3" destOrd="0" presId="urn:microsoft.com/office/officeart/2005/8/layout/lProcess2#1"/>
    <dgm:cxn modelId="{BF24844F-D495-42E0-827F-557F236EB582}" type="presParOf" srcId="{9B9DC8E9-5405-48AB-BF39-B1288519FCB9}" destId="{597F5D0B-2445-4440-849C-1355FF162FAC}" srcOrd="4" destOrd="0" presId="urn:microsoft.com/office/officeart/2005/8/layout/lProcess2#1"/>
    <dgm:cxn modelId="{70FE5FC7-BD09-4119-BEA9-8B271FDF78EC}" type="presParOf" srcId="{638405DF-C554-4B22-920F-C4B0111237E8}" destId="{7C18C97E-086B-41B0-AB8E-5258009E860A}" srcOrd="1" destOrd="0" presId="urn:microsoft.com/office/officeart/2005/8/layout/lProcess2#1"/>
    <dgm:cxn modelId="{240D4E24-3533-4049-89B9-7B036E7D6101}" type="presParOf" srcId="{638405DF-C554-4B22-920F-C4B0111237E8}" destId="{3877CB5F-C6BF-4F33-B402-329F44A115F1}" srcOrd="2" destOrd="0" presId="urn:microsoft.com/office/officeart/2005/8/layout/lProcess2#1"/>
    <dgm:cxn modelId="{009A6868-8D02-45D5-8A54-E0180A531BA3}" type="presParOf" srcId="{3877CB5F-C6BF-4F33-B402-329F44A115F1}" destId="{5426349F-EA49-46DD-835F-E5F839BF6D01}" srcOrd="0" destOrd="0" presId="urn:microsoft.com/office/officeart/2005/8/layout/lProcess2#1"/>
    <dgm:cxn modelId="{DAC89BCB-BDD4-493F-B944-AD38B4612CB2}" type="presParOf" srcId="{3877CB5F-C6BF-4F33-B402-329F44A115F1}" destId="{6C80E21E-1878-40C1-BA6E-5F0277AE5492}" srcOrd="1" destOrd="0" presId="urn:microsoft.com/office/officeart/2005/8/layout/lProcess2#1"/>
    <dgm:cxn modelId="{DE26341C-89A8-48F8-A549-8027BCD1BB63}" type="presParOf" srcId="{3877CB5F-C6BF-4F33-B402-329F44A115F1}" destId="{BAADD3EF-88D0-4347-9DF2-DEE2370BFD60}" srcOrd="2" destOrd="0" presId="urn:microsoft.com/office/officeart/2005/8/layout/lProcess2#1"/>
    <dgm:cxn modelId="{37CBDB00-5FBE-4521-B0E8-7D33AF6A4AE3}" type="presParOf" srcId="{BAADD3EF-88D0-4347-9DF2-DEE2370BFD60}" destId="{C42EDD91-F53B-4F15-96A8-E0C128D7556D}" srcOrd="0" destOrd="0" presId="urn:microsoft.com/office/officeart/2005/8/layout/lProcess2#1"/>
    <dgm:cxn modelId="{ACF22461-BDF5-4873-865B-5BB5B63E8727}" type="presParOf" srcId="{C42EDD91-F53B-4F15-96A8-E0C128D7556D}" destId="{DED582EB-4D02-4D4E-861B-CC8CEBBCF064}" srcOrd="0" destOrd="0" presId="urn:microsoft.com/office/officeart/2005/8/layout/lProcess2#1"/>
    <dgm:cxn modelId="{DEAFCDE1-3AC6-478E-AA8E-B7B35B85F0AE}" type="presParOf" srcId="{C42EDD91-F53B-4F15-96A8-E0C128D7556D}" destId="{DF3EA852-CD5C-48B3-B6CC-12B385920935}" srcOrd="1" destOrd="0" presId="urn:microsoft.com/office/officeart/2005/8/layout/lProcess2#1"/>
    <dgm:cxn modelId="{D3C16040-1C7B-490E-8F7F-F3DEC595C08C}" type="presParOf" srcId="{C42EDD91-F53B-4F15-96A8-E0C128D7556D}" destId="{DA3216D0-759C-4ABE-9677-AC948956B737}" srcOrd="2" destOrd="0" presId="urn:microsoft.com/office/officeart/2005/8/layout/lProcess2#1"/>
    <dgm:cxn modelId="{CF0BF11D-056C-46FA-B913-611C18848E8B}" type="presParOf" srcId="{C42EDD91-F53B-4F15-96A8-E0C128D7556D}" destId="{68009DE7-B298-47EA-8101-E6575492B736}" srcOrd="3" destOrd="0" presId="urn:microsoft.com/office/officeart/2005/8/layout/lProcess2#1"/>
    <dgm:cxn modelId="{9C76D4D4-813F-4B00-9275-910CA197DA06}" type="presParOf" srcId="{C42EDD91-F53B-4F15-96A8-E0C128D7556D}" destId="{EE8DCDF8-4B32-41A7-9DE3-0A8A0EA9FBFE}" srcOrd="4" destOrd="0" presId="urn:microsoft.com/office/officeart/2005/8/layout/lProcess2#1"/>
    <dgm:cxn modelId="{3FC5BA9C-C836-4D83-BA31-AE5578E9362D}" type="presParOf" srcId="{C42EDD91-F53B-4F15-96A8-E0C128D7556D}" destId="{C1BB1545-E38E-49E3-808D-47F31A4334A8}" srcOrd="5" destOrd="0" presId="urn:microsoft.com/office/officeart/2005/8/layout/lProcess2#1"/>
    <dgm:cxn modelId="{8F92EFF5-C2CF-416F-A23B-510032B98026}" type="presParOf" srcId="{C42EDD91-F53B-4F15-96A8-E0C128D7556D}" destId="{60C34E1D-E460-4A90-A37E-BFBBDFBFB00D}" srcOrd="6" destOrd="0" presId="urn:microsoft.com/office/officeart/2005/8/layout/lProcess2#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A9E0B1-4364-4E83-B8CA-4C79EDF06130}">
      <dsp:nvSpPr>
        <dsp:cNvPr id="0" name=""/>
        <dsp:cNvSpPr/>
      </dsp:nvSpPr>
      <dsp:spPr>
        <a:xfrm>
          <a:off x="0" y="-247571"/>
          <a:ext cx="3477877" cy="742715"/>
        </a:xfrm>
        <a:prstGeom prst="roundRect">
          <a:avLst>
            <a:gd name="adj" fmla="val 10000"/>
          </a:avLst>
        </a:prstGeom>
        <a:solidFill>
          <a:srgbClr val="C0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762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000" b="1" kern="1200" dirty="0">
              <a:solidFill>
                <a:schemeClr val="bg1"/>
              </a:solidFill>
            </a:rPr>
            <a:t>Control</a:t>
          </a:r>
          <a:endParaRPr lang="es-PE" sz="2000" b="1" kern="1200" dirty="0">
            <a:solidFill>
              <a:schemeClr val="bg1"/>
            </a:solidFill>
          </a:endParaRPr>
        </a:p>
      </dsp:txBody>
      <dsp:txXfrm>
        <a:off x="0" y="-247571"/>
        <a:ext cx="3477877" cy="495143"/>
      </dsp:txXfrm>
    </dsp:sp>
    <dsp:sp modelId="{A8DC1920-0D5F-4D7E-8F98-88E8CC8C5A5E}">
      <dsp:nvSpPr>
        <dsp:cNvPr id="0" name=""/>
        <dsp:cNvSpPr/>
      </dsp:nvSpPr>
      <dsp:spPr>
        <a:xfrm>
          <a:off x="364361" y="164068"/>
          <a:ext cx="4190215" cy="1097280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Obligatorio</a:t>
          </a:r>
          <a:endParaRPr lang="es-PE" sz="1400" kern="1200" dirty="0"/>
        </a:p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ES" sz="1400" kern="1200" dirty="0"/>
            <a:t>Verificación de condiciones mínimas de calidad mediante el </a:t>
          </a:r>
          <a:r>
            <a:rPr lang="es-ES" sz="1800" b="1" kern="1200" dirty="0"/>
            <a:t>licenciamiento</a:t>
          </a:r>
          <a:r>
            <a:rPr lang="es-ES" sz="1400" kern="1200" dirty="0"/>
            <a:t>, supervisión y fiscalización.</a:t>
          </a:r>
          <a:endParaRPr lang="es-PE" sz="1400" kern="1200" dirty="0"/>
        </a:p>
      </dsp:txBody>
      <dsp:txXfrm>
        <a:off x="396499" y="196206"/>
        <a:ext cx="4125939" cy="103300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4C62A-8515-4911-B435-2DCC97292F75}">
      <dsp:nvSpPr>
        <dsp:cNvPr id="0" name=""/>
        <dsp:cNvSpPr/>
      </dsp:nvSpPr>
      <dsp:spPr>
        <a:xfrm>
          <a:off x="5775" y="0"/>
          <a:ext cx="3516750" cy="1311656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solidFill>
            <a:srgbClr val="00AC99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entury Gothic" panose="020B0502020202020204" pitchFamily="34" charset="0"/>
            </a:rPr>
            <a:t>Etapa de Evaluación Integral</a:t>
          </a:r>
          <a:endParaRPr lang="es-PE" sz="2800" kern="1200" dirty="0">
            <a:latin typeface="Century Gothic" panose="020B0502020202020204" pitchFamily="34" charset="0"/>
          </a:endParaRPr>
        </a:p>
      </dsp:txBody>
      <dsp:txXfrm>
        <a:off x="44192" y="38417"/>
        <a:ext cx="3439916" cy="1234822"/>
      </dsp:txXfrm>
    </dsp:sp>
    <dsp:sp modelId="{B33798A5-CFB8-48E1-9B38-D0983FA86D3A}">
      <dsp:nvSpPr>
        <dsp:cNvPr id="0" name=""/>
        <dsp:cNvSpPr/>
      </dsp:nvSpPr>
      <dsp:spPr>
        <a:xfrm>
          <a:off x="3874200" y="219750"/>
          <a:ext cx="745551" cy="872154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900" kern="1200"/>
        </a:p>
      </dsp:txBody>
      <dsp:txXfrm>
        <a:off x="3874200" y="394181"/>
        <a:ext cx="521886" cy="523292"/>
      </dsp:txXfrm>
    </dsp:sp>
    <dsp:sp modelId="{442C407E-B0AD-4AF7-A270-D928EC4CD388}">
      <dsp:nvSpPr>
        <dsp:cNvPr id="0" name=""/>
        <dsp:cNvSpPr/>
      </dsp:nvSpPr>
      <dsp:spPr>
        <a:xfrm>
          <a:off x="4929226" y="0"/>
          <a:ext cx="3516750" cy="1311656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solidFill>
            <a:srgbClr val="00AC99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entury Gothic" panose="020B0502020202020204" pitchFamily="34" charset="0"/>
            </a:rPr>
            <a:t>Etapa Resolutiva</a:t>
          </a:r>
          <a:endParaRPr lang="es-PE" sz="2800" kern="1200" dirty="0">
            <a:latin typeface="Century Gothic" panose="020B0502020202020204" pitchFamily="34" charset="0"/>
          </a:endParaRPr>
        </a:p>
      </dsp:txBody>
      <dsp:txXfrm>
        <a:off x="4967643" y="38417"/>
        <a:ext cx="3439916" cy="1234822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463BE-1652-48B8-BB08-4A06AD59E2D0}">
      <dsp:nvSpPr>
        <dsp:cNvPr id="0" name=""/>
        <dsp:cNvSpPr/>
      </dsp:nvSpPr>
      <dsp:spPr>
        <a:xfrm>
          <a:off x="5845" y="116974"/>
          <a:ext cx="2379246" cy="1067595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latin typeface="Century Gothic" panose="020B0502020202020204" pitchFamily="34" charset="0"/>
            </a:rPr>
            <a:t>Presentación de SLI</a:t>
          </a:r>
        </a:p>
      </dsp:txBody>
      <dsp:txXfrm>
        <a:off x="5845" y="116974"/>
        <a:ext cx="2379246" cy="711730"/>
      </dsp:txXfrm>
    </dsp:sp>
    <dsp:sp modelId="{7C05E436-7161-4CD0-9156-48E28BFE885C}">
      <dsp:nvSpPr>
        <dsp:cNvPr id="0" name=""/>
        <dsp:cNvSpPr/>
      </dsp:nvSpPr>
      <dsp:spPr>
        <a:xfrm>
          <a:off x="493161" y="828704"/>
          <a:ext cx="2379246" cy="177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kern="1200" dirty="0"/>
            <a:t>Verificación </a:t>
          </a:r>
          <a:r>
            <a:rPr lang="es-PE" sz="1400" kern="1200" dirty="0"/>
            <a:t>del cumplimiento de los requisitos de admisibilidad</a:t>
          </a:r>
        </a:p>
      </dsp:txBody>
      <dsp:txXfrm>
        <a:off x="545173" y="880716"/>
        <a:ext cx="2275222" cy="1671788"/>
      </dsp:txXfrm>
    </dsp:sp>
    <dsp:sp modelId="{6504062C-7C41-402D-AA76-0F51A7235FEE}">
      <dsp:nvSpPr>
        <dsp:cNvPr id="0" name=""/>
        <dsp:cNvSpPr/>
      </dsp:nvSpPr>
      <dsp:spPr>
        <a:xfrm>
          <a:off x="2745777" y="334557"/>
          <a:ext cx="764652" cy="27656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kern="1200"/>
        </a:p>
      </dsp:txBody>
      <dsp:txXfrm>
        <a:off x="2745777" y="389869"/>
        <a:ext cx="681683" cy="165938"/>
      </dsp:txXfrm>
    </dsp:sp>
    <dsp:sp modelId="{EE0CF185-FBDB-4997-91E9-2913081AB1E2}">
      <dsp:nvSpPr>
        <dsp:cNvPr id="0" name=""/>
        <dsp:cNvSpPr/>
      </dsp:nvSpPr>
      <dsp:spPr>
        <a:xfrm>
          <a:off x="3827832" y="116974"/>
          <a:ext cx="2605512" cy="1067595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latin typeface="Century Gothic" panose="020B0502020202020204" pitchFamily="34" charset="0"/>
            </a:rPr>
            <a:t>Evaluación de las CBC</a:t>
          </a:r>
        </a:p>
      </dsp:txBody>
      <dsp:txXfrm>
        <a:off x="3827832" y="116974"/>
        <a:ext cx="2605512" cy="711730"/>
      </dsp:txXfrm>
    </dsp:sp>
    <dsp:sp modelId="{7A903864-303A-4AB4-86C0-D379DAA0FA1A}">
      <dsp:nvSpPr>
        <dsp:cNvPr id="0" name=""/>
        <dsp:cNvSpPr/>
      </dsp:nvSpPr>
      <dsp:spPr>
        <a:xfrm>
          <a:off x="4428281" y="828704"/>
          <a:ext cx="2379246" cy="177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kern="1200" dirty="0"/>
            <a:t>Evaluación  </a:t>
          </a:r>
          <a:r>
            <a:rPr lang="es-PE" sz="1400" b="0" kern="1200" dirty="0"/>
            <a:t>Determinación, conocimiento, comprobación de la información presentada por la institución</a:t>
          </a:r>
        </a:p>
      </dsp:txBody>
      <dsp:txXfrm>
        <a:off x="4480293" y="880716"/>
        <a:ext cx="2275222" cy="1671788"/>
      </dsp:txXfrm>
    </dsp:sp>
    <dsp:sp modelId="{6FEB3736-7B94-4700-A56D-F44B330023EA}">
      <dsp:nvSpPr>
        <dsp:cNvPr id="0" name=""/>
        <dsp:cNvSpPr/>
      </dsp:nvSpPr>
      <dsp:spPr>
        <a:xfrm>
          <a:off x="6765747" y="334557"/>
          <a:ext cx="704691" cy="27656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kern="1200"/>
        </a:p>
      </dsp:txBody>
      <dsp:txXfrm>
        <a:off x="6765747" y="389869"/>
        <a:ext cx="621722" cy="165938"/>
      </dsp:txXfrm>
    </dsp:sp>
    <dsp:sp modelId="{895E1D86-EC93-4B50-AD8A-ABA7126D2DCB}">
      <dsp:nvSpPr>
        <dsp:cNvPr id="0" name=""/>
        <dsp:cNvSpPr/>
      </dsp:nvSpPr>
      <dsp:spPr>
        <a:xfrm>
          <a:off x="7762952" y="116974"/>
          <a:ext cx="2379246" cy="1067595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latin typeface="Century Gothic" panose="020B0502020202020204" pitchFamily="34" charset="0"/>
            </a:rPr>
            <a:t>Elaboración de ITEI</a:t>
          </a:r>
        </a:p>
      </dsp:txBody>
      <dsp:txXfrm>
        <a:off x="7762952" y="116974"/>
        <a:ext cx="2379246" cy="711730"/>
      </dsp:txXfrm>
    </dsp:sp>
    <dsp:sp modelId="{57CD6067-082A-4A9F-951F-794AA62D50E4}">
      <dsp:nvSpPr>
        <dsp:cNvPr id="0" name=""/>
        <dsp:cNvSpPr/>
      </dsp:nvSpPr>
      <dsp:spPr>
        <a:xfrm>
          <a:off x="8250268" y="828704"/>
          <a:ext cx="2379246" cy="177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Emisión</a:t>
          </a:r>
          <a:r>
            <a:rPr lang="es-PE" sz="1400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1400" b="1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de informe técnico de evaluación integral (ITEI)                  </a:t>
          </a:r>
          <a:r>
            <a:rPr lang="es-PE" sz="1400" b="0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Análisis</a:t>
          </a:r>
          <a:r>
            <a:rPr lang="es-PE" sz="1400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del cumplimiento de requisitos de licenciamiento y de </a:t>
          </a:r>
          <a:r>
            <a:rPr lang="es-PE" sz="1400" u="none" strike="noStrike" kern="1200" baseline="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los criterios de evaluación</a:t>
          </a:r>
          <a:endParaRPr lang="es-PE" sz="1400" kern="1200" dirty="0"/>
        </a:p>
      </dsp:txBody>
      <dsp:txXfrm>
        <a:off x="8302280" y="880716"/>
        <a:ext cx="2275222" cy="167178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CC532-7875-4202-B15A-31ABC5DF0791}">
      <dsp:nvSpPr>
        <dsp:cNvPr id="0" name=""/>
        <dsp:cNvSpPr/>
      </dsp:nvSpPr>
      <dsp:spPr>
        <a:xfrm>
          <a:off x="677444" y="0"/>
          <a:ext cx="2004088" cy="9658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DD9">
                <a:shade val="30000"/>
                <a:satMod val="115000"/>
              </a:srgbClr>
            </a:gs>
            <a:gs pos="50000">
              <a:srgbClr val="009DD9">
                <a:shade val="67500"/>
                <a:satMod val="115000"/>
              </a:srgbClr>
            </a:gs>
            <a:gs pos="100000">
              <a:srgbClr val="009DD9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Presentación de SLI</a:t>
          </a:r>
          <a:endParaRPr lang="es-PE" sz="1600" b="1" kern="1200" dirty="0"/>
        </a:p>
      </dsp:txBody>
      <dsp:txXfrm>
        <a:off x="705732" y="28288"/>
        <a:ext cx="1947512" cy="909249"/>
      </dsp:txXfrm>
    </dsp:sp>
    <dsp:sp modelId="{A2909732-0A53-4938-B6E2-7C0A0350E3DE}">
      <dsp:nvSpPr>
        <dsp:cNvPr id="0" name=""/>
        <dsp:cNvSpPr/>
      </dsp:nvSpPr>
      <dsp:spPr>
        <a:xfrm rot="5400000">
          <a:off x="1498396" y="989971"/>
          <a:ext cx="362184" cy="43462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 rot="-5400000">
        <a:off x="1549102" y="1026190"/>
        <a:ext cx="260773" cy="253529"/>
      </dsp:txXfrm>
    </dsp:sp>
    <dsp:sp modelId="{6E9F628A-DA8C-4226-897C-5A9F9DF20BBB}">
      <dsp:nvSpPr>
        <dsp:cNvPr id="0" name=""/>
        <dsp:cNvSpPr/>
      </dsp:nvSpPr>
      <dsp:spPr>
        <a:xfrm>
          <a:off x="677444" y="1448738"/>
          <a:ext cx="2004088" cy="96582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Evaluación de CBC</a:t>
          </a:r>
          <a:endParaRPr lang="es-PE" sz="1600" b="1" kern="1200" dirty="0">
            <a:solidFill>
              <a:schemeClr val="tx1"/>
            </a:solidFill>
          </a:endParaRPr>
        </a:p>
      </dsp:txBody>
      <dsp:txXfrm>
        <a:off x="705732" y="1477026"/>
        <a:ext cx="1947512" cy="909249"/>
      </dsp:txXfrm>
    </dsp:sp>
    <dsp:sp modelId="{0BE63714-E15A-48AB-8519-92B45150AA66}">
      <dsp:nvSpPr>
        <dsp:cNvPr id="0" name=""/>
        <dsp:cNvSpPr/>
      </dsp:nvSpPr>
      <dsp:spPr>
        <a:xfrm rot="5400000">
          <a:off x="1498396" y="2438710"/>
          <a:ext cx="362184" cy="43462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 rot="-5400000">
        <a:off x="1549102" y="2474929"/>
        <a:ext cx="260773" cy="253529"/>
      </dsp:txXfrm>
    </dsp:sp>
    <dsp:sp modelId="{519AF9B0-4B5C-471D-A4E6-FE684A383B08}">
      <dsp:nvSpPr>
        <dsp:cNvPr id="0" name=""/>
        <dsp:cNvSpPr/>
      </dsp:nvSpPr>
      <dsp:spPr>
        <a:xfrm>
          <a:off x="677444" y="2897477"/>
          <a:ext cx="2004088" cy="965825"/>
        </a:xfrm>
        <a:prstGeom prst="roundRect">
          <a:avLst>
            <a:gd name="adj" fmla="val 10000"/>
          </a:avLst>
        </a:prstGeom>
        <a:solidFill>
          <a:srgbClr val="42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Elaboración de Informe Técnico de Licenciamiento</a:t>
          </a:r>
          <a:endParaRPr lang="es-PE" sz="1600" b="1" kern="1200" dirty="0">
            <a:solidFill>
              <a:schemeClr val="tx1"/>
            </a:solidFill>
          </a:endParaRPr>
        </a:p>
      </dsp:txBody>
      <dsp:txXfrm>
        <a:off x="705732" y="2925765"/>
        <a:ext cx="1947512" cy="90924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3E623F5-F671-4246-A6F2-6A2760EBF1B1}">
      <dsp:nvSpPr>
        <dsp:cNvPr id="0" name=""/>
        <dsp:cNvSpPr/>
      </dsp:nvSpPr>
      <dsp:spPr>
        <a:xfrm>
          <a:off x="697178" y="2338630"/>
          <a:ext cx="443855" cy="216463"/>
        </a:xfrm>
        <a:custGeom>
          <a:avLst/>
          <a:gdLst/>
          <a:ahLst/>
          <a:cxnLst/>
          <a:rect l="0" t="0" r="0" b="0"/>
          <a:pathLst>
            <a:path>
              <a:moveTo>
                <a:pt x="0" y="216463"/>
              </a:moveTo>
              <a:lnTo>
                <a:pt x="221927" y="216463"/>
              </a:lnTo>
              <a:lnTo>
                <a:pt x="221927" y="0"/>
              </a:lnTo>
              <a:lnTo>
                <a:pt x="443855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400" kern="1200"/>
        </a:p>
      </dsp:txBody>
      <dsp:txXfrm>
        <a:off x="906760" y="2434516"/>
        <a:ext cx="24691" cy="24691"/>
      </dsp:txXfrm>
    </dsp:sp>
    <dsp:sp modelId="{CAD7BE70-6F75-4925-82DF-AB686CA357BB}">
      <dsp:nvSpPr>
        <dsp:cNvPr id="0" name=""/>
        <dsp:cNvSpPr/>
      </dsp:nvSpPr>
      <dsp:spPr>
        <a:xfrm>
          <a:off x="697178" y="2555093"/>
          <a:ext cx="462880" cy="1069394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31440" y="0"/>
              </a:lnTo>
              <a:lnTo>
                <a:pt x="231440" y="1069394"/>
              </a:lnTo>
              <a:lnTo>
                <a:pt x="462880" y="1069394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400" kern="1200"/>
        </a:p>
      </dsp:txBody>
      <dsp:txXfrm>
        <a:off x="899486" y="3060659"/>
        <a:ext cx="58263" cy="58263"/>
      </dsp:txXfrm>
    </dsp:sp>
    <dsp:sp modelId="{2D7A024A-9458-4186-BF39-390412A71587}">
      <dsp:nvSpPr>
        <dsp:cNvPr id="0" name=""/>
        <dsp:cNvSpPr/>
      </dsp:nvSpPr>
      <dsp:spPr>
        <a:xfrm>
          <a:off x="697178" y="1098719"/>
          <a:ext cx="446416" cy="1456374"/>
        </a:xfrm>
        <a:custGeom>
          <a:avLst/>
          <a:gdLst/>
          <a:ahLst/>
          <a:cxnLst/>
          <a:rect l="0" t="0" r="0" b="0"/>
          <a:pathLst>
            <a:path>
              <a:moveTo>
                <a:pt x="0" y="1456374"/>
              </a:moveTo>
              <a:lnTo>
                <a:pt x="223208" y="1456374"/>
              </a:lnTo>
              <a:lnTo>
                <a:pt x="223208" y="0"/>
              </a:lnTo>
              <a:lnTo>
                <a:pt x="446416" y="0"/>
              </a:lnTo>
            </a:path>
          </a:pathLst>
        </a:custGeom>
        <a:noFill/>
        <a:ln w="25400" cap="flat" cmpd="sng" algn="ctr">
          <a:solidFill>
            <a:schemeClr val="dk2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177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400" kern="1200"/>
        </a:p>
      </dsp:txBody>
      <dsp:txXfrm>
        <a:off x="882305" y="1788824"/>
        <a:ext cx="76162" cy="76162"/>
      </dsp:txXfrm>
    </dsp:sp>
    <dsp:sp modelId="{134CC9CC-7F87-4D9B-A7A8-5C8AC0E7579D}">
      <dsp:nvSpPr>
        <dsp:cNvPr id="0" name=""/>
        <dsp:cNvSpPr/>
      </dsp:nvSpPr>
      <dsp:spPr>
        <a:xfrm rot="16200000">
          <a:off x="-1486090" y="2206504"/>
          <a:ext cx="3669360" cy="69717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2800" kern="1200" dirty="0">
              <a:latin typeface="Century Gothic" panose="020B0502020202020204" pitchFamily="34" charset="0"/>
            </a:rPr>
            <a:t>SERVICIOS</a:t>
          </a:r>
        </a:p>
      </dsp:txBody>
      <dsp:txXfrm>
        <a:off x="-1486090" y="2206504"/>
        <a:ext cx="3669360" cy="697178"/>
      </dsp:txXfrm>
    </dsp:sp>
    <dsp:sp modelId="{142A456A-3DDA-42CA-BDC1-36E9F9BE2ABD}">
      <dsp:nvSpPr>
        <dsp:cNvPr id="0" name=""/>
        <dsp:cNvSpPr/>
      </dsp:nvSpPr>
      <dsp:spPr>
        <a:xfrm>
          <a:off x="1143595" y="595701"/>
          <a:ext cx="2809083" cy="100603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solidFill>
                <a:schemeClr val="tx1"/>
              </a:solidFill>
              <a:latin typeface="Century Gothic" panose="020B0502020202020204" pitchFamily="34" charset="0"/>
            </a:rPr>
            <a:t>Formación inicial docente </a:t>
          </a:r>
          <a:r>
            <a:rPr lang="es-PE" sz="1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con énfasis en la PPP y en la investigación e innovación, y el desarrollo personal</a:t>
          </a:r>
          <a:r>
            <a:rPr lang="es-PE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: Oferta de hasta 11 programas académicos (perfil egreso FID – MBDD)</a:t>
          </a:r>
        </a:p>
      </dsp:txBody>
      <dsp:txXfrm>
        <a:off x="1143595" y="595701"/>
        <a:ext cx="2809083" cy="1006035"/>
      </dsp:txXfrm>
    </dsp:sp>
    <dsp:sp modelId="{1C6E6EC9-EF55-4369-BBE9-94B614A4DE06}">
      <dsp:nvSpPr>
        <dsp:cNvPr id="0" name=""/>
        <dsp:cNvSpPr/>
      </dsp:nvSpPr>
      <dsp:spPr>
        <a:xfrm>
          <a:off x="1160058" y="3084983"/>
          <a:ext cx="2816332" cy="107900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b="1" kern="1200" dirty="0">
              <a:solidFill>
                <a:schemeClr val="tx1"/>
              </a:solidFill>
              <a:latin typeface="Century Gothic" panose="020B0502020202020204" pitchFamily="34" charset="0"/>
            </a:rPr>
            <a:t>Programas de profesionalización docente, de segunda especialidad y  de formación continua, </a:t>
          </a:r>
          <a:r>
            <a:rPr lang="es-PE" sz="1200" b="0" kern="1200" dirty="0">
              <a:solidFill>
                <a:schemeClr val="tx1"/>
              </a:solidFill>
              <a:latin typeface="Century Gothic" panose="020B0502020202020204" pitchFamily="34" charset="0"/>
            </a:rPr>
            <a:t>con énfasis en la investigación e innovación</a:t>
          </a:r>
          <a:endParaRPr lang="es-PE" sz="1200" kern="1200" dirty="0">
            <a:solidFill>
              <a:schemeClr val="tx1"/>
            </a:solidFill>
            <a:latin typeface="Century Gothic" panose="020B0502020202020204" pitchFamily="34" charset="0"/>
          </a:endParaRPr>
        </a:p>
      </dsp:txBody>
      <dsp:txXfrm>
        <a:off x="1160058" y="3084983"/>
        <a:ext cx="2816332" cy="1079009"/>
      </dsp:txXfrm>
    </dsp:sp>
    <dsp:sp modelId="{33B0983C-2F70-43BC-8B9D-C66415B94CEE}">
      <dsp:nvSpPr>
        <dsp:cNvPr id="0" name=""/>
        <dsp:cNvSpPr/>
      </dsp:nvSpPr>
      <dsp:spPr>
        <a:xfrm>
          <a:off x="1141034" y="1693590"/>
          <a:ext cx="2812079" cy="129007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dk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620" tIns="7620" rIns="7620" bIns="7620" numCol="1" spcCol="1270" anchor="ctr" anchorCtr="0">
          <a:noAutofit/>
        </a:bodyPr>
        <a:lstStyle/>
        <a:p>
          <a:pPr marL="0" lvl="0" indent="0" algn="l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Desarrollo de </a:t>
          </a:r>
          <a:r>
            <a:rPr lang="es-PE" sz="1200" b="1" kern="1200" dirty="0">
              <a:solidFill>
                <a:schemeClr val="tx1"/>
              </a:solidFill>
              <a:latin typeface="Century Gothic" panose="020B0502020202020204" pitchFamily="34" charset="0"/>
            </a:rPr>
            <a:t>competencias profesionales del formador de docentes</a:t>
          </a:r>
          <a:r>
            <a:rPr lang="es-PE" sz="1200" kern="1200" dirty="0">
              <a:solidFill>
                <a:schemeClr val="tx1"/>
              </a:solidFill>
              <a:latin typeface="Century Gothic" panose="020B0502020202020204" pitchFamily="34" charset="0"/>
            </a:rPr>
            <a:t>, a través del fortalecimiento de capacidades, comunidades profesionales de aprendizaje y la investigación e innovación</a:t>
          </a:r>
        </a:p>
      </dsp:txBody>
      <dsp:txXfrm>
        <a:off x="1141034" y="1693590"/>
        <a:ext cx="2812079" cy="129007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934C62A-8515-4911-B435-2DCC97292F75}">
      <dsp:nvSpPr>
        <dsp:cNvPr id="0" name=""/>
        <dsp:cNvSpPr/>
      </dsp:nvSpPr>
      <dsp:spPr>
        <a:xfrm>
          <a:off x="5775" y="0"/>
          <a:ext cx="3516750" cy="1311656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solidFill>
            <a:srgbClr val="00AC99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entury Gothic" panose="020B0502020202020204" pitchFamily="34" charset="0"/>
            </a:rPr>
            <a:t>Etapa de Evaluación Integral</a:t>
          </a:r>
          <a:endParaRPr lang="es-PE" sz="2800" kern="1200" dirty="0">
            <a:latin typeface="Century Gothic" panose="020B0502020202020204" pitchFamily="34" charset="0"/>
          </a:endParaRPr>
        </a:p>
      </dsp:txBody>
      <dsp:txXfrm>
        <a:off x="44192" y="38417"/>
        <a:ext cx="3439916" cy="1234822"/>
      </dsp:txXfrm>
    </dsp:sp>
    <dsp:sp modelId="{B33798A5-CFB8-48E1-9B38-D0983FA86D3A}">
      <dsp:nvSpPr>
        <dsp:cNvPr id="0" name=""/>
        <dsp:cNvSpPr/>
      </dsp:nvSpPr>
      <dsp:spPr>
        <a:xfrm>
          <a:off x="3874200" y="219750"/>
          <a:ext cx="745551" cy="872154"/>
        </a:xfrm>
        <a:prstGeom prst="rightArrow">
          <a:avLst>
            <a:gd name="adj1" fmla="val 60000"/>
            <a:gd name="adj2" fmla="val 50000"/>
          </a:avLst>
        </a:prstGeom>
        <a:solidFill>
          <a:schemeClr val="bg2"/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1733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3900" kern="1200"/>
        </a:p>
      </dsp:txBody>
      <dsp:txXfrm>
        <a:off x="3874200" y="394181"/>
        <a:ext cx="521886" cy="523292"/>
      </dsp:txXfrm>
    </dsp:sp>
    <dsp:sp modelId="{442C407E-B0AD-4AF7-A270-D928EC4CD388}">
      <dsp:nvSpPr>
        <dsp:cNvPr id="0" name=""/>
        <dsp:cNvSpPr/>
      </dsp:nvSpPr>
      <dsp:spPr>
        <a:xfrm>
          <a:off x="4929226" y="0"/>
          <a:ext cx="3516750" cy="1311656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solidFill>
            <a:srgbClr val="00AC99"/>
          </a:solidFill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2800" kern="1200" dirty="0">
              <a:latin typeface="Century Gothic" panose="020B0502020202020204" pitchFamily="34" charset="0"/>
            </a:rPr>
            <a:t>Etapa Resolutiva</a:t>
          </a:r>
          <a:endParaRPr lang="es-PE" sz="2800" kern="1200" dirty="0">
            <a:latin typeface="Century Gothic" panose="020B0502020202020204" pitchFamily="34" charset="0"/>
          </a:endParaRPr>
        </a:p>
      </dsp:txBody>
      <dsp:txXfrm>
        <a:off x="4967643" y="38417"/>
        <a:ext cx="3439916" cy="1234822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F8463BE-1652-48B8-BB08-4A06AD59E2D0}">
      <dsp:nvSpPr>
        <dsp:cNvPr id="0" name=""/>
        <dsp:cNvSpPr/>
      </dsp:nvSpPr>
      <dsp:spPr>
        <a:xfrm>
          <a:off x="5845" y="116974"/>
          <a:ext cx="2379246" cy="1067595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68580" numCol="1" spcCol="1270" anchor="t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800" b="1" kern="1200" dirty="0">
              <a:latin typeface="Century Gothic" panose="020B0502020202020204" pitchFamily="34" charset="0"/>
            </a:rPr>
            <a:t>Presentación de SLI</a:t>
          </a:r>
        </a:p>
      </dsp:txBody>
      <dsp:txXfrm>
        <a:off x="5845" y="116974"/>
        <a:ext cx="2379246" cy="711730"/>
      </dsp:txXfrm>
    </dsp:sp>
    <dsp:sp modelId="{7C05E436-7161-4CD0-9156-48E28BFE885C}">
      <dsp:nvSpPr>
        <dsp:cNvPr id="0" name=""/>
        <dsp:cNvSpPr/>
      </dsp:nvSpPr>
      <dsp:spPr>
        <a:xfrm>
          <a:off x="493161" y="828704"/>
          <a:ext cx="2379246" cy="177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kern="1200" dirty="0"/>
            <a:t>Verificación </a:t>
          </a:r>
          <a:r>
            <a:rPr lang="es-PE" sz="1400" kern="1200" dirty="0"/>
            <a:t>del cumplimiento de los requisitos de admisibilidad</a:t>
          </a:r>
        </a:p>
      </dsp:txBody>
      <dsp:txXfrm>
        <a:off x="545173" y="880716"/>
        <a:ext cx="2275222" cy="1671788"/>
      </dsp:txXfrm>
    </dsp:sp>
    <dsp:sp modelId="{6504062C-7C41-402D-AA76-0F51A7235FEE}">
      <dsp:nvSpPr>
        <dsp:cNvPr id="0" name=""/>
        <dsp:cNvSpPr/>
      </dsp:nvSpPr>
      <dsp:spPr>
        <a:xfrm>
          <a:off x="2745777" y="334557"/>
          <a:ext cx="764652" cy="27656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kern="1200"/>
        </a:p>
      </dsp:txBody>
      <dsp:txXfrm>
        <a:off x="2745777" y="389869"/>
        <a:ext cx="681683" cy="165938"/>
      </dsp:txXfrm>
    </dsp:sp>
    <dsp:sp modelId="{EE0CF185-FBDB-4997-91E9-2913081AB1E2}">
      <dsp:nvSpPr>
        <dsp:cNvPr id="0" name=""/>
        <dsp:cNvSpPr/>
      </dsp:nvSpPr>
      <dsp:spPr>
        <a:xfrm>
          <a:off x="3827832" y="116974"/>
          <a:ext cx="2605512" cy="1067595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latin typeface="Century Gothic" panose="020B0502020202020204" pitchFamily="34" charset="0"/>
            </a:rPr>
            <a:t>Evaluación de las CBC</a:t>
          </a:r>
        </a:p>
      </dsp:txBody>
      <dsp:txXfrm>
        <a:off x="3827832" y="116974"/>
        <a:ext cx="2605512" cy="711730"/>
      </dsp:txXfrm>
    </dsp:sp>
    <dsp:sp modelId="{7A903864-303A-4AB4-86C0-D379DAA0FA1A}">
      <dsp:nvSpPr>
        <dsp:cNvPr id="0" name=""/>
        <dsp:cNvSpPr/>
      </dsp:nvSpPr>
      <dsp:spPr>
        <a:xfrm>
          <a:off x="4428281" y="828704"/>
          <a:ext cx="2379246" cy="177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kern="1200" dirty="0"/>
            <a:t>Evaluación  </a:t>
          </a:r>
          <a:r>
            <a:rPr lang="es-PE" sz="1400" b="0" kern="1200" dirty="0"/>
            <a:t>Determinación, conocimiento, comprobación de la información presentada por la institución</a:t>
          </a:r>
        </a:p>
      </dsp:txBody>
      <dsp:txXfrm>
        <a:off x="4480293" y="880716"/>
        <a:ext cx="2275222" cy="1671788"/>
      </dsp:txXfrm>
    </dsp:sp>
    <dsp:sp modelId="{6FEB3736-7B94-4700-A56D-F44B330023EA}">
      <dsp:nvSpPr>
        <dsp:cNvPr id="0" name=""/>
        <dsp:cNvSpPr/>
      </dsp:nvSpPr>
      <dsp:spPr>
        <a:xfrm>
          <a:off x="6765747" y="334557"/>
          <a:ext cx="704691" cy="276562"/>
        </a:xfrm>
        <a:prstGeom prst="rightArrow">
          <a:avLst>
            <a:gd name="adj1" fmla="val 60000"/>
            <a:gd name="adj2" fmla="val 50000"/>
          </a:avLst>
        </a:prstGeom>
        <a:solidFill>
          <a:schemeClr val="bg2">
            <a:lumMod val="7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100" kern="1200"/>
        </a:p>
      </dsp:txBody>
      <dsp:txXfrm>
        <a:off x="6765747" y="389869"/>
        <a:ext cx="621722" cy="165938"/>
      </dsp:txXfrm>
    </dsp:sp>
    <dsp:sp modelId="{895E1D86-EC93-4B50-AD8A-ABA7126D2DCB}">
      <dsp:nvSpPr>
        <dsp:cNvPr id="0" name=""/>
        <dsp:cNvSpPr/>
      </dsp:nvSpPr>
      <dsp:spPr>
        <a:xfrm>
          <a:off x="7762952" y="116974"/>
          <a:ext cx="2379246" cy="1067595"/>
        </a:xfrm>
        <a:prstGeom prst="roundRect">
          <a:avLst>
            <a:gd name="adj" fmla="val 10000"/>
          </a:avLst>
        </a:prstGeom>
        <a:solidFill>
          <a:srgbClr val="00AC99"/>
        </a:solidFill>
        <a:ln w="25400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3792" tIns="113792" rIns="113792" bIns="60960" numCol="1" spcCol="1270" anchor="t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PE" sz="1600" b="1" kern="1200" dirty="0">
              <a:latin typeface="Century Gothic" panose="020B0502020202020204" pitchFamily="34" charset="0"/>
            </a:rPr>
            <a:t>Elaboración de ITEI</a:t>
          </a:r>
        </a:p>
      </dsp:txBody>
      <dsp:txXfrm>
        <a:off x="7762952" y="116974"/>
        <a:ext cx="2379246" cy="711730"/>
      </dsp:txXfrm>
    </dsp:sp>
    <dsp:sp modelId="{57CD6067-082A-4A9F-951F-794AA62D50E4}">
      <dsp:nvSpPr>
        <dsp:cNvPr id="0" name=""/>
        <dsp:cNvSpPr/>
      </dsp:nvSpPr>
      <dsp:spPr>
        <a:xfrm>
          <a:off x="8250268" y="828704"/>
          <a:ext cx="2379246" cy="1775812"/>
        </a:xfrm>
        <a:prstGeom prst="roundRect">
          <a:avLst>
            <a:gd name="adj" fmla="val 100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tx2">
              <a:lumMod val="7500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es-PE" sz="1400" b="1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Emisión</a:t>
          </a:r>
          <a:r>
            <a:rPr lang="es-PE" sz="1400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</a:t>
          </a:r>
          <a:r>
            <a:rPr lang="es-PE" sz="1400" b="1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de informe técnico de evaluación integral (ITEI)                  </a:t>
          </a:r>
          <a:r>
            <a:rPr lang="es-PE" sz="1400" b="0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Análisis</a:t>
          </a:r>
          <a:r>
            <a:rPr lang="es-PE" sz="1400" u="none" strike="noStrike" kern="120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 del cumplimiento de requisitos de licenciamiento y de </a:t>
          </a:r>
          <a:r>
            <a:rPr lang="es-PE" sz="1400" u="none" strike="noStrike" kern="1200" baseline="0" dirty="0">
              <a:effectLst/>
              <a:uFill>
                <a:solidFill>
                  <a:srgbClr val="000000"/>
                </a:solidFill>
              </a:uFill>
              <a:latin typeface="+mn-lt"/>
              <a:ea typeface="Arial" panose="020B0604020202020204" pitchFamily="34" charset="0"/>
              <a:cs typeface="Arial" panose="020B0604020202020204" pitchFamily="34" charset="0"/>
            </a:rPr>
            <a:t>los criterios de evaluación</a:t>
          </a:r>
          <a:endParaRPr lang="es-PE" sz="1400" kern="1200" dirty="0"/>
        </a:p>
      </dsp:txBody>
      <dsp:txXfrm>
        <a:off x="8302280" y="880716"/>
        <a:ext cx="2275222" cy="1671788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2BCC532-7875-4202-B15A-31ABC5DF0791}">
      <dsp:nvSpPr>
        <dsp:cNvPr id="0" name=""/>
        <dsp:cNvSpPr/>
      </dsp:nvSpPr>
      <dsp:spPr>
        <a:xfrm>
          <a:off x="677444" y="0"/>
          <a:ext cx="2004088" cy="965825"/>
        </a:xfrm>
        <a:prstGeom prst="roundRect">
          <a:avLst>
            <a:gd name="adj" fmla="val 10000"/>
          </a:avLst>
        </a:prstGeom>
        <a:gradFill flip="none" rotWithShape="0">
          <a:gsLst>
            <a:gs pos="0">
              <a:srgbClr val="009DD9">
                <a:shade val="30000"/>
                <a:satMod val="115000"/>
              </a:srgbClr>
            </a:gs>
            <a:gs pos="50000">
              <a:srgbClr val="009DD9">
                <a:shade val="67500"/>
                <a:satMod val="115000"/>
              </a:srgbClr>
            </a:gs>
            <a:gs pos="100000">
              <a:srgbClr val="009DD9">
                <a:shade val="100000"/>
                <a:satMod val="115000"/>
              </a:srgbClr>
            </a:gs>
          </a:gsLst>
          <a:lin ang="5400000" scaled="1"/>
          <a:tileRect/>
        </a:gra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/>
            <a:t>Presentación de SLI</a:t>
          </a:r>
          <a:endParaRPr lang="es-PE" sz="1600" b="1" kern="1200" dirty="0"/>
        </a:p>
      </dsp:txBody>
      <dsp:txXfrm>
        <a:off x="705732" y="28288"/>
        <a:ext cx="1947512" cy="909249"/>
      </dsp:txXfrm>
    </dsp:sp>
    <dsp:sp modelId="{A2909732-0A53-4938-B6E2-7C0A0350E3DE}">
      <dsp:nvSpPr>
        <dsp:cNvPr id="0" name=""/>
        <dsp:cNvSpPr/>
      </dsp:nvSpPr>
      <dsp:spPr>
        <a:xfrm rot="5400000">
          <a:off x="1498396" y="989971"/>
          <a:ext cx="362184" cy="434621"/>
        </a:xfrm>
        <a:prstGeom prst="rightArrow">
          <a:avLst>
            <a:gd name="adj1" fmla="val 60000"/>
            <a:gd name="adj2" fmla="val 50000"/>
          </a:avLst>
        </a:prstGeom>
        <a:solidFill>
          <a:schemeClr val="bg1">
            <a:lumMod val="65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 rot="-5400000">
        <a:off x="1549102" y="1026190"/>
        <a:ext cx="260773" cy="253529"/>
      </dsp:txXfrm>
    </dsp:sp>
    <dsp:sp modelId="{6E9F628A-DA8C-4226-897C-5A9F9DF20BBB}">
      <dsp:nvSpPr>
        <dsp:cNvPr id="0" name=""/>
        <dsp:cNvSpPr/>
      </dsp:nvSpPr>
      <dsp:spPr>
        <a:xfrm>
          <a:off x="677444" y="1448738"/>
          <a:ext cx="2004088" cy="965825"/>
        </a:xfrm>
        <a:prstGeom prst="roundRect">
          <a:avLst>
            <a:gd name="adj" fmla="val 10000"/>
          </a:avLst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Evaluación de CBC</a:t>
          </a:r>
          <a:endParaRPr lang="es-PE" sz="1600" b="1" kern="1200" dirty="0">
            <a:solidFill>
              <a:schemeClr val="tx1"/>
            </a:solidFill>
          </a:endParaRPr>
        </a:p>
      </dsp:txBody>
      <dsp:txXfrm>
        <a:off x="705732" y="1477026"/>
        <a:ext cx="1947512" cy="909249"/>
      </dsp:txXfrm>
    </dsp:sp>
    <dsp:sp modelId="{0BE63714-E15A-48AB-8519-92B45150AA66}">
      <dsp:nvSpPr>
        <dsp:cNvPr id="0" name=""/>
        <dsp:cNvSpPr/>
      </dsp:nvSpPr>
      <dsp:spPr>
        <a:xfrm rot="5400000">
          <a:off x="1498396" y="2438710"/>
          <a:ext cx="362184" cy="434621"/>
        </a:xfrm>
        <a:prstGeom prst="rightArrow">
          <a:avLst>
            <a:gd name="adj1" fmla="val 60000"/>
            <a:gd name="adj2" fmla="val 50000"/>
          </a:avLst>
        </a:prstGeom>
        <a:solidFill>
          <a:schemeClr val="tx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s-PE" sz="1400" kern="1200"/>
        </a:p>
      </dsp:txBody>
      <dsp:txXfrm rot="-5400000">
        <a:off x="1549102" y="2474929"/>
        <a:ext cx="260773" cy="253529"/>
      </dsp:txXfrm>
    </dsp:sp>
    <dsp:sp modelId="{519AF9B0-4B5C-471D-A4E6-FE684A383B08}">
      <dsp:nvSpPr>
        <dsp:cNvPr id="0" name=""/>
        <dsp:cNvSpPr/>
      </dsp:nvSpPr>
      <dsp:spPr>
        <a:xfrm>
          <a:off x="677444" y="2897477"/>
          <a:ext cx="2004088" cy="965825"/>
        </a:xfrm>
        <a:prstGeom prst="roundRect">
          <a:avLst>
            <a:gd name="adj" fmla="val 10000"/>
          </a:avLst>
        </a:prstGeom>
        <a:solidFill>
          <a:srgbClr val="42AFB6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ES" sz="1600" b="1" kern="1200" dirty="0">
              <a:solidFill>
                <a:schemeClr val="tx1"/>
              </a:solidFill>
            </a:rPr>
            <a:t>Elaboración de Informe Técnico de Licenciamiento</a:t>
          </a:r>
          <a:endParaRPr lang="es-PE" sz="1600" b="1" kern="1200" dirty="0">
            <a:solidFill>
              <a:schemeClr val="tx1"/>
            </a:solidFill>
          </a:endParaRPr>
        </a:p>
      </dsp:txBody>
      <dsp:txXfrm>
        <a:off x="705732" y="2925765"/>
        <a:ext cx="1947512" cy="909249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F741776-AAF1-4225-B0BA-491AD49EC14A}">
      <dsp:nvSpPr>
        <dsp:cNvPr id="0" name=""/>
        <dsp:cNvSpPr/>
      </dsp:nvSpPr>
      <dsp:spPr>
        <a:xfrm>
          <a:off x="5318" y="0"/>
          <a:ext cx="5116228" cy="45319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C00000"/>
              </a:solidFill>
              <a:latin typeface="Century Gothic" panose="020B0502020202020204" pitchFamily="34" charset="0"/>
            </a:rPr>
            <a:t>Transversales</a:t>
          </a:r>
        </a:p>
      </dsp:txBody>
      <dsp:txXfrm>
        <a:off x="5318" y="0"/>
        <a:ext cx="5116228" cy="1359572"/>
      </dsp:txXfrm>
    </dsp:sp>
    <dsp:sp modelId="{D4F1AF66-CE41-42F5-8FED-0A62249D6ACC}">
      <dsp:nvSpPr>
        <dsp:cNvPr id="0" name=""/>
        <dsp:cNvSpPr/>
      </dsp:nvSpPr>
      <dsp:spPr>
        <a:xfrm>
          <a:off x="516941" y="1359959"/>
          <a:ext cx="4092982" cy="890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Coherencia</a:t>
          </a:r>
          <a:endParaRPr lang="es-PE" sz="2000" kern="1200" dirty="0">
            <a:latin typeface="Century Gothic" panose="020B0502020202020204" pitchFamily="34" charset="0"/>
          </a:endParaRPr>
        </a:p>
      </dsp:txBody>
      <dsp:txXfrm>
        <a:off x="543018" y="1386036"/>
        <a:ext cx="4040828" cy="838184"/>
      </dsp:txXfrm>
    </dsp:sp>
    <dsp:sp modelId="{3855B8AD-3C2C-477E-AED1-C26A10A6020E}">
      <dsp:nvSpPr>
        <dsp:cNvPr id="0" name=""/>
        <dsp:cNvSpPr/>
      </dsp:nvSpPr>
      <dsp:spPr>
        <a:xfrm>
          <a:off x="516941" y="2387273"/>
          <a:ext cx="4092982" cy="890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Consistencia</a:t>
          </a:r>
          <a:endParaRPr lang="es-PE" sz="2000" kern="1200" dirty="0">
            <a:latin typeface="Century Gothic" panose="020B0502020202020204" pitchFamily="34" charset="0"/>
          </a:endParaRPr>
        </a:p>
      </dsp:txBody>
      <dsp:txXfrm>
        <a:off x="543018" y="2413350"/>
        <a:ext cx="4040828" cy="838184"/>
      </dsp:txXfrm>
    </dsp:sp>
    <dsp:sp modelId="{597F5D0B-2445-4440-849C-1355FF162FAC}">
      <dsp:nvSpPr>
        <dsp:cNvPr id="0" name=""/>
        <dsp:cNvSpPr/>
      </dsp:nvSpPr>
      <dsp:spPr>
        <a:xfrm>
          <a:off x="516941" y="3414587"/>
          <a:ext cx="4092982" cy="890338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Sostenibilidad</a:t>
          </a:r>
          <a:endParaRPr lang="es-PE" sz="2000" kern="1200" dirty="0">
            <a:latin typeface="Century Gothic" panose="020B0502020202020204" pitchFamily="34" charset="0"/>
          </a:endParaRPr>
        </a:p>
      </dsp:txBody>
      <dsp:txXfrm>
        <a:off x="543018" y="3440664"/>
        <a:ext cx="4040828" cy="838184"/>
      </dsp:txXfrm>
    </dsp:sp>
    <dsp:sp modelId="{5426349F-EA49-46DD-835F-E5F839BF6D01}">
      <dsp:nvSpPr>
        <dsp:cNvPr id="0" name=""/>
        <dsp:cNvSpPr/>
      </dsp:nvSpPr>
      <dsp:spPr>
        <a:xfrm>
          <a:off x="5510582" y="0"/>
          <a:ext cx="5116228" cy="4531909"/>
        </a:xfrm>
        <a:prstGeom prst="roundRect">
          <a:avLst>
            <a:gd name="adj" fmla="val 10000"/>
          </a:avLst>
        </a:prstGeom>
        <a:solidFill>
          <a:schemeClr val="accent1">
            <a:lumMod val="20000"/>
            <a:lumOff val="8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C00000"/>
              </a:solidFill>
              <a:latin typeface="Century Gothic" panose="020B0502020202020204" pitchFamily="34" charset="0"/>
            </a:rPr>
            <a:t>Ampliación </a:t>
          </a:r>
        </a:p>
        <a:p>
          <a:pPr marL="0" lvl="0" indent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400" b="1" kern="1200" dirty="0">
              <a:solidFill>
                <a:srgbClr val="C00000"/>
              </a:solidFill>
              <a:latin typeface="Century Gothic" panose="020B0502020202020204" pitchFamily="34" charset="0"/>
            </a:rPr>
            <a:t>(programa, filial, local)</a:t>
          </a:r>
          <a:endParaRPr lang="es-PE" sz="2400" b="1" kern="1200" dirty="0">
            <a:solidFill>
              <a:srgbClr val="C00000"/>
            </a:solidFill>
            <a:latin typeface="Century Gothic" panose="020B0502020202020204" pitchFamily="34" charset="0"/>
          </a:endParaRPr>
        </a:p>
      </dsp:txBody>
      <dsp:txXfrm>
        <a:off x="5510582" y="0"/>
        <a:ext cx="5116228" cy="1359572"/>
      </dsp:txXfrm>
    </dsp:sp>
    <dsp:sp modelId="{DED582EB-4D02-4D4E-861B-CC8CEBBCF064}">
      <dsp:nvSpPr>
        <dsp:cNvPr id="0" name=""/>
        <dsp:cNvSpPr/>
      </dsp:nvSpPr>
      <dsp:spPr>
        <a:xfrm>
          <a:off x="6016886" y="1359683"/>
          <a:ext cx="4092982" cy="660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Capacidad de gestión</a:t>
          </a:r>
        </a:p>
      </dsp:txBody>
      <dsp:txXfrm>
        <a:off x="6036223" y="1379020"/>
        <a:ext cx="4054308" cy="621528"/>
      </dsp:txXfrm>
    </dsp:sp>
    <dsp:sp modelId="{DA3216D0-759C-4ABE-9677-AC948956B737}">
      <dsp:nvSpPr>
        <dsp:cNvPr id="0" name=""/>
        <dsp:cNvSpPr/>
      </dsp:nvSpPr>
      <dsp:spPr>
        <a:xfrm>
          <a:off x="6016886" y="2121455"/>
          <a:ext cx="4092982" cy="660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Compromiso institucional</a:t>
          </a:r>
          <a:endParaRPr lang="es-PE" sz="2000" kern="1200" dirty="0">
            <a:latin typeface="Century Gothic" panose="020B0502020202020204" pitchFamily="34" charset="0"/>
          </a:endParaRPr>
        </a:p>
      </dsp:txBody>
      <dsp:txXfrm>
        <a:off x="6036223" y="2140792"/>
        <a:ext cx="4054308" cy="621528"/>
      </dsp:txXfrm>
    </dsp:sp>
    <dsp:sp modelId="{EE8DCDF8-4B32-41A7-9DE3-0A8A0EA9FBFE}">
      <dsp:nvSpPr>
        <dsp:cNvPr id="0" name=""/>
        <dsp:cNvSpPr/>
      </dsp:nvSpPr>
      <dsp:spPr>
        <a:xfrm>
          <a:off x="6016886" y="2883227"/>
          <a:ext cx="4092982" cy="660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Experiencia académica</a:t>
          </a:r>
          <a:endParaRPr lang="es-PE" sz="2000" kern="1200" dirty="0">
            <a:latin typeface="Century Gothic" panose="020B0502020202020204" pitchFamily="34" charset="0"/>
          </a:endParaRPr>
        </a:p>
      </dsp:txBody>
      <dsp:txXfrm>
        <a:off x="6036223" y="2902564"/>
        <a:ext cx="4054308" cy="621528"/>
      </dsp:txXfrm>
    </dsp:sp>
    <dsp:sp modelId="{60C34E1D-E460-4A90-A37E-BFBBDFBFB00D}">
      <dsp:nvSpPr>
        <dsp:cNvPr id="0" name=""/>
        <dsp:cNvSpPr/>
      </dsp:nvSpPr>
      <dsp:spPr>
        <a:xfrm>
          <a:off x="6016886" y="3645000"/>
          <a:ext cx="4092982" cy="660202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0800" tIns="38100" rIns="50800" bIns="381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s-MX" sz="2000" kern="1200" dirty="0">
              <a:latin typeface="Century Gothic" panose="020B0502020202020204" pitchFamily="34" charset="0"/>
            </a:rPr>
            <a:t>Modelo de servicio educativo</a:t>
          </a:r>
          <a:endParaRPr lang="es-PE" sz="2000" kern="1200" dirty="0">
            <a:latin typeface="Century Gothic" panose="020B0502020202020204" pitchFamily="34" charset="0"/>
          </a:endParaRPr>
        </a:p>
      </dsp:txBody>
      <dsp:txXfrm>
        <a:off x="6036223" y="3664337"/>
        <a:ext cx="4054308" cy="6215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process1">
  <dgm:title val=""/>
  <dgm:desc val=""/>
  <dgm:catLst>
    <dgm:cat type="process" pri="1000"/>
    <dgm:cat type="convert" pri="15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op="equ" fact="0.4"/>
      <dgm:constr type="h" for="ch" ptType="sibTrans" op="equ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h" val="NaN" fact="1.5" max="NaN"/>
          <dgm:rule type="primFontSz" val="5" fact="NaN" max="NaN"/>
          <dgm:rule type="h" val="INF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ectorText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process3">
  <dgm:title val=""/>
  <dgm:desc val=""/>
  <dgm:catLst>
    <dgm:cat type="process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3" destOrd="0"/>
        <dgm:cxn modelId="12" srcId="1" destId="11" srcOrd="0" destOrd="0"/>
        <dgm:cxn modelId="23" srcId="2" destId="21" srcOrd="0" destOrd="0"/>
        <dgm:cxn modelId="34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osite" refType="w"/>
      <dgm:constr type="w" for="ch" ptType="sibTrans" refType="w" refFor="ch" refForName="composite" fact="0.3333"/>
      <dgm:constr type="w" for="des" forName="parTx"/>
      <dgm:constr type="h" for="des" forName="parTx" op="equ"/>
      <dgm:constr type="h" for="des" forName="parSh" op="equ"/>
      <dgm:constr type="w" for="des" forName="desTx"/>
      <dgm:constr type="h" for="des" forName="desTx" op="equ"/>
      <dgm:constr type="w" for="des" forName="parSh"/>
      <dgm:constr type="primFontSz" for="des" forName="parTx" val="65"/>
      <dgm:constr type="secFontSz" for="des" forName="desTx" refType="primFontSz" refFor="des" refForName="parTx" op="equ"/>
      <dgm:constr type="primFontSz" for="des" forName="connTx" refType="primFontSz" refFor="des" refForName="parTx" fact="0.8"/>
      <dgm:constr type="primFontSz" for="des" forName="connTx" refType="primFontSz" refFor="des" refForName="parTx" op="lte" fact="0.8"/>
      <dgm:constr type="h" for="des" forName="parTx" refType="primFontSz" refFor="des" refForName="parTx" fact="0.8"/>
      <dgm:constr type="h" for="des" forName="parSh" refType="primFontSz" refFor="des" refForName="parTx" fact="1.2"/>
      <dgm:constr type="h" for="des" forName="desTx" refType="primFontSz" refFor="des" refForName="parTx" fact="1.6"/>
      <dgm:constr type="h" for="des" forName="parSh" refType="h" refFor="des" refForName="parTx" op="lte" fact="1.5"/>
      <dgm:constr type="h" for="des" forName="parSh" refType="h" refFor="des" refForName="parTx" op="gte" fact="1.5"/>
    </dgm:constrLst>
    <dgm:ruleLst>
      <dgm:rule type="w" for="ch" forName="composite" val="0" fact="NaN" max="NaN"/>
      <dgm:rule type="primFontSz" for="des" forName="parTx" val="5" fact="NaN" max="NaN"/>
    </dgm:ruleLst>
    <dgm:forEach name="Name3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4">
          <dgm:if name="Name5" func="var" arg="dir" op="equ" val="norm">
            <dgm:constrLst>
              <dgm:constr type="h" refType="w" fact="1000"/>
              <dgm:constr type="l" for="ch" forName="parTx"/>
              <dgm:constr type="w" for="ch" forName="parTx" refType="w" fact="0.83"/>
              <dgm:constr type="t" for="ch" forName="parTx"/>
              <dgm:constr type="l" for="ch" forName="parSh"/>
              <dgm:constr type="w" for="ch" forName="parSh" refType="w" refFor="ch" refForName="parTx"/>
              <dgm:constr type="t" for="ch" forName="parSh"/>
              <dgm:constr type="l" for="ch" forName="desTx" refType="w" fact="0.17"/>
              <dgm:constr type="w" for="ch" forName="desTx" refType="w" refFor="ch" refForName="parTx"/>
              <dgm:constr type="t" for="ch" forName="desTx" refType="h" refFor="ch" refForName="parTx"/>
            </dgm:constrLst>
          </dgm:if>
          <dgm:else name="Name6">
            <dgm:constrLst>
              <dgm:constr type="h" refType="w" fact="1000"/>
              <dgm:constr type="l" for="ch" forName="parTx" refType="w" fact="0.17"/>
              <dgm:constr type="w" for="ch" forName="parTx" refType="w" fact="0.83"/>
              <dgm:constr type="t" for="ch" forName="parTx"/>
              <dgm:constr type="l" for="ch" forName="parSh" refType="w" fact="0.15"/>
              <dgm:constr type="w" for="ch" forName="parSh" refType="w" refFor="ch" refForName="parTx"/>
              <dgm:constr type="t" for="ch" forName="parSh"/>
              <dgm:constr type="l" for="ch" forName="desTx"/>
              <dgm:constr type="w" for="ch" forName="desTx" refType="w" refFor="ch" refForName="parTx"/>
              <dgm:constr type="t" for="ch" forName="desTx" refType="h" refFor="ch" refForName="parTx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rect" r:blip="" zOrderOff="1" hideGeom="1">
            <dgm:adjLst>
              <dgm:adj idx="1" val="0.1"/>
            </dgm:adjLst>
          </dgm:shape>
          <dgm:presOf axis="self" ptType="node"/>
          <dgm:constrLst>
            <dgm:constr type="h" refType="w" op="lte" fact="0.4"/>
            <dgm:constr type="bMarg" refType="primFontSz" fact="0.3"/>
            <dgm:constr type="h"/>
          </dgm:constrLst>
          <dgm:ruleLst>
            <dgm:rule type="h" val="INF" fact="NaN" max="NaN"/>
          </dgm:ruleLst>
        </dgm:layoutNode>
        <dgm:layoutNode name="parSh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 ptType="node"/>
          <dgm:constrLst>
            <dgm:constr type="h"/>
          </dgm:constrLst>
          <dgm:ruleLst/>
        </dgm:layoutNode>
        <dgm:layoutNode name="desTx" styleLbl="fgAcc1">
          <dgm:varLst>
            <dgm:bulletEnabled val="1"/>
          </dgm:varLst>
          <dgm:alg type="tx">
            <dgm:param type="stBulletLvl" val="1"/>
          </dgm:alg>
          <dgm:shape xmlns:r="http://schemas.openxmlformats.org/officeDocument/2006/relationships" type="roundRect" r:blip="">
            <dgm:adjLst>
              <dgm:adj idx="1" val="0.1"/>
            </dgm:adjLst>
          </dgm:shape>
          <dgm:presOf axis="des" ptType="node"/>
          <dgm:constrLst>
            <dgm:constr type="secFontSz" val="65"/>
            <dgm:constr type="primFontSz" refType="secFontSz"/>
            <dgm:constr type="h"/>
          </dgm:constrLst>
          <dgm:ruleLst>
            <dgm:rule type="h" val="INF" fact="NaN" max="NaN"/>
          </dgm:ruleLst>
        </dgm:layoutNode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  <dgm:param type="srcNode" val="parTx"/>
            <dgm:param type="dstNode" val="parTx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  <dgm:constr type="begPad" refType="connDist" fact="0.25"/>
            <dgm:constr type="endPad" refType="connDist" fact="0.22"/>
          </dgm:constrLst>
          <dgm:ruleLst/>
          <dgm:layoutNode name="connTx">
            <dgm:alg type="tx">
              <dgm:param type="autoTxRot" val="grav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process2">
  <dgm:title val=""/>
  <dgm:desc val=""/>
  <dgm:catLst>
    <dgm:cat type="process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resizeHandles val="exact"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h" for="ch" ptType="node" refType="h"/>
      <dgm:constr type="h" for="ch" ptType="sibTrans" refType="h" refFor="ch" refPtType="node" fact="0.5"/>
      <dgm:constr type="w" for="ch" ptType="node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choose name="Name0">
          <dgm:if name="Name1" axis="root des" ptType="all node" func="maxDepth" op="gt" val="1">
            <dgm:alg type="tx">
              <dgm:param type="parTxLTRAlign" val="l"/>
              <dgm:param type="parTxRTLAlign" val="r"/>
              <dgm:param type="txAnchorVertCh" val="mid"/>
            </dgm:alg>
          </dgm:if>
          <dgm:else name="Name2">
            <dgm:alg type="tx"/>
          </dgm:else>
        </dgm:choose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w" refType="h" fact="1.8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18" fact="NaN" max="NaN"/>
          <dgm:rule type="w" val="NaN" fact="4" max="NaN"/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w" refType="h" fact="0.9"/>
            <dgm:constr type="connDist"/>
            <dgm:constr type="wArH" refType="w" fact="0.5"/>
            <dgm:constr type="hArH" refType="w"/>
            <dgm:constr type="stemThick" refType="w" fact="0.6"/>
            <dgm:constr type="begPad" refType="connDist" fact="0.125"/>
            <dgm:constr type="endPad" refType="connDist" fact="0.125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lProcess2#1">
  <dgm:title val=""/>
  <dgm:desc val=""/>
  <dgm:catLst>
    <dgm:cat type="list" pri="10000"/>
    <dgm:cat type="relationship" pri="10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 txBox="1">
            <a:spLocks noGrp="1"/>
          </p:cNvSpPr>
          <p:nvPr>
            <p:ph type="hdr" idx="2"/>
          </p:nvPr>
        </p:nvSpPr>
        <p:spPr>
          <a:xfrm>
            <a:off x="0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4" name="Google Shape;4;n"/>
          <p:cNvSpPr txBox="1">
            <a:spLocks noGrp="1"/>
          </p:cNvSpPr>
          <p:nvPr>
            <p:ph type="dt" idx="10"/>
          </p:nvPr>
        </p:nvSpPr>
        <p:spPr>
          <a:xfrm>
            <a:off x="3884613" y="0"/>
            <a:ext cx="2971800" cy="4587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R="0" lvl="0" algn="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5" name="Google Shape;5;n"/>
          <p:cNvSpPr>
            <a:spLocks noGrp="1" noRot="1" noChangeAspect="1"/>
          </p:cNvSpPr>
          <p:nvPr>
            <p:ph type="sldImg" idx="3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6" name="Google Shape;6;n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marR="0" lvl="0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22860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7" name="Google Shape;7;n"/>
          <p:cNvSpPr txBox="1">
            <a:spLocks noGrp="1"/>
          </p:cNvSpPr>
          <p:nvPr>
            <p:ph type="ftr" idx="11"/>
          </p:nvPr>
        </p:nvSpPr>
        <p:spPr>
          <a:xfrm>
            <a:off x="0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n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marR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 sz="1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‹Nº›</a:t>
            </a:fld>
            <a:endParaRPr sz="12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450065027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Google Shape;348;g150e44e7798_0_5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49" name="Google Shape;349;g150e44e7798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37249783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" name="Google Shape;369;g150e44e7798_0_829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600"/>
          </a:xfrm>
          <a:prstGeom prst="rect">
            <a:avLst/>
          </a:prstGeom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0" name="Google Shape;370;g150e44e7798_0_8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  <p:extLst>
      <p:ext uri="{BB962C8B-B14F-4D97-AF65-F5344CB8AC3E}">
        <p14:creationId xmlns:p14="http://schemas.microsoft.com/office/powerpoint/2010/main" val="136033912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7" name="Google Shape;707;g150e44e7798_0_3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708" name="Google Shape;708;g150e44e7798_0_3011:notes"/>
          <p:cNvSpPr txBox="1">
            <a:spLocks noGrp="1"/>
          </p:cNvSpPr>
          <p:nvPr>
            <p:ph type="body" idx="1"/>
          </p:nvPr>
        </p:nvSpPr>
        <p:spPr>
          <a:xfrm>
            <a:off x="679768" y="4715153"/>
            <a:ext cx="5438100" cy="4467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151877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emf"/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iapositiva de título" type="title">
  <p:cSld name="TITLE">
    <p:bg>
      <p:bgPr>
        <a:solidFill>
          <a:srgbClr val="F2F2F2"/>
        </a:solidFill>
        <a:effectLst/>
      </p:bgPr>
    </p:bg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2"/>
          <p:cNvSpPr txBox="1">
            <a:spLocks noGrp="1"/>
          </p:cNvSpPr>
          <p:nvPr>
            <p:ph type="ctrTitle"/>
          </p:nvPr>
        </p:nvSpPr>
        <p:spPr>
          <a:xfrm>
            <a:off x="1524000" y="1468352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8000"/>
              <a:buFont typeface="Century Gothic"/>
              <a:buNone/>
              <a:defRPr sz="8000"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2"/>
          <p:cNvSpPr txBox="1">
            <a:spLocks noGrp="1"/>
          </p:cNvSpPr>
          <p:nvPr>
            <p:ph type="subTitle" idx="1"/>
          </p:nvPr>
        </p:nvSpPr>
        <p:spPr>
          <a:xfrm>
            <a:off x="1524000" y="4164227"/>
            <a:ext cx="91440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/>
            </a:lvl1pPr>
            <a:lvl2pPr lvl="1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/>
            </a:lvl2pPr>
            <a:lvl3pPr lvl="2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/>
            </a:lvl3pPr>
            <a:lvl4pPr lvl="3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4pPr>
            <a:lvl5pPr lvl="4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/>
            </a:lvl5pPr>
            <a:lvl6pPr lvl="5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endParaRPr/>
          </a:p>
        </p:txBody>
      </p:sp>
      <p:pic>
        <p:nvPicPr>
          <p:cNvPr id="18" name="Google Shape;18;p2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 rot="10800000" flipH="1">
            <a:off x="1921057" y="3890341"/>
            <a:ext cx="8335041" cy="74865"/>
          </a:xfrm>
          <a:prstGeom prst="rect">
            <a:avLst/>
          </a:prstGeom>
          <a:noFill/>
          <a:ln>
            <a:noFill/>
          </a:ln>
        </p:spPr>
      </p:pic>
      <p:sp>
        <p:nvSpPr>
          <p:cNvPr id="19" name="Google Shape;19;p2"/>
          <p:cNvSpPr txBox="1"/>
          <p:nvPr/>
        </p:nvSpPr>
        <p:spPr>
          <a:xfrm>
            <a:off x="999648" y="5908327"/>
            <a:ext cx="10180200" cy="64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s-ES" sz="36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rPr>
              <a:t>2021</a:t>
            </a:r>
            <a:endParaRPr/>
          </a:p>
        </p:txBody>
      </p:sp>
      <p:pic>
        <p:nvPicPr>
          <p:cNvPr id="20" name="Google Shape;20;p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4048"/>
            <a:ext cx="12191999" cy="122341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1959-A4D3-7E43-A640-64F36DF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A666B-065D-F44A-AA8F-76F13A0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2651"/>
            <a:ext cx="5157787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1337A6-BE88-2440-9C84-31C6A266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/>
              <a:t>Haga clic para modificar el estilo de texto del patrón</a:t>
            </a:r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2DAEF-6E04-3F41-B80A-449C8149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2651"/>
            <a:ext cx="5183188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C2DA0F9F-E0C9-9041-8A71-356F0A7D119F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sp>
        <p:nvSpPr>
          <p:cNvPr id="12" name="Título 1">
            <a:extLst>
              <a:ext uri="{FF2B5EF4-FFF2-40B4-BE49-F238E27FC236}">
                <a16:creationId xmlns:a16="http://schemas.microsoft.com/office/drawing/2014/main" id="{95BEDFFC-3956-9D44-87AD-E7A475EC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pic>
        <p:nvPicPr>
          <p:cNvPr id="8" name="Imagen 7">
            <a:extLst>
              <a:ext uri="{FF2B5EF4-FFF2-40B4-BE49-F238E27FC236}">
                <a16:creationId xmlns:a16="http://schemas.microsoft.com/office/drawing/2014/main" id="{4D91E17B-7DA5-3544-B896-8B247A418458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" y="237630"/>
            <a:ext cx="2005656" cy="4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9506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8B80A4-552B-5D45-BFF0-7E1522296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22558-008A-374C-AE24-2D27A6A3C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" y="237630"/>
            <a:ext cx="2005656" cy="4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44371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rgbClr val="F14544"/>
        </a:solidFill>
        <a:effectLst/>
      </p:bgPr>
    </p:bg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35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8" name="Google Shape;168;p3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37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5" name="Google Shape;175;p37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176" name="Google Shape;176;p3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Dos objetos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89B6D95D-E494-5A41-8558-6DDE7C0DFE5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762000" y="913212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sp>
        <p:nvSpPr>
          <p:cNvPr id="3" name="Marcador de contenido 2">
            <a:extLst>
              <a:ext uri="{FF2B5EF4-FFF2-40B4-BE49-F238E27FC236}">
                <a16:creationId xmlns:a16="http://schemas.microsoft.com/office/drawing/2014/main" id="{2D5C2704-1505-ED4A-8AEB-00FD933CF4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2669060"/>
            <a:ext cx="5181600" cy="3322552"/>
          </a:xfrm>
        </p:spPr>
        <p:txBody>
          <a:bodyPr/>
          <a:lstStyle>
            <a:lvl1pPr>
              <a:defRPr sz="2400"/>
            </a:lvl1pPr>
          </a:lstStyle>
          <a:p>
            <a:pPr lvl="0"/>
            <a:r>
              <a:rPr lang="es-ES" dirty="0"/>
              <a:t>Editar los estilos de texto del patrón
Segundo nivel
Tercer nivel
Cuarto nivel
Quinto nivel</a:t>
            </a:r>
            <a:endParaRPr lang="es-PE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354F8EC7-D776-9342-A525-6199D9B0148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669060"/>
            <a:ext cx="5181600" cy="3322552"/>
          </a:xfrm>
        </p:spPr>
        <p:txBody>
          <a:bodyPr/>
          <a:lstStyle>
            <a:lvl1pPr marL="0" indent="0">
              <a:buNone/>
              <a:defRPr/>
            </a:lvl1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pic>
        <p:nvPicPr>
          <p:cNvPr id="10" name="Imagen 9">
            <a:extLst>
              <a:ext uri="{FF2B5EF4-FFF2-40B4-BE49-F238E27FC236}">
                <a16:creationId xmlns:a16="http://schemas.microsoft.com/office/drawing/2014/main" id="{B74D8EC6-E9A8-E24C-B371-98EC69252EC4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609993"/>
            <a:ext cx="4341850" cy="95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3EF62F16-0ABA-AA4D-8D6D-D49B536405A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057692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Encabezado de sección">
    <p:bg>
      <p:bgPr>
        <a:solidFill>
          <a:srgbClr val="233D7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BCAB9DC-85C2-C94C-A8E3-D941CD4284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1865870" y="3102361"/>
            <a:ext cx="9481580" cy="1133475"/>
          </a:xfrm>
        </p:spPr>
        <p:txBody>
          <a:bodyPr anchor="b">
            <a:noAutofit/>
          </a:bodyPr>
          <a:lstStyle>
            <a:lvl1pPr>
              <a:defRPr sz="6000" b="0">
                <a:solidFill>
                  <a:schemeClr val="bg1"/>
                </a:solidFill>
              </a:defRPr>
            </a:lvl1pPr>
          </a:lstStyle>
          <a:p>
            <a:r>
              <a:rPr lang="es-ES" dirty="0"/>
              <a:t>SEPARADOR DE PAGINA</a:t>
            </a:r>
            <a:endParaRPr lang="es-PE" dirty="0"/>
          </a:p>
        </p:txBody>
      </p:sp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1AFCD41F-0E05-3548-B6F5-F38BE2203E0A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201655" y="3015693"/>
            <a:ext cx="1577718" cy="1500187"/>
          </a:xfrm>
          <a:solidFill>
            <a:srgbClr val="233D7B">
              <a:alpha val="69613"/>
            </a:srgbClr>
          </a:solidFill>
        </p:spPr>
        <p:txBody>
          <a:bodyPr>
            <a:noAutofit/>
          </a:bodyPr>
          <a:lstStyle>
            <a:lvl1pPr marL="0" indent="0">
              <a:buNone/>
              <a:defRPr sz="9600">
                <a:solidFill>
                  <a:srgbClr val="2F55AE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dirty="0"/>
              <a:t>Nº</a:t>
            </a:r>
          </a:p>
        </p:txBody>
      </p:sp>
      <p:pic>
        <p:nvPicPr>
          <p:cNvPr id="6" name="Imagen 5">
            <a:extLst>
              <a:ext uri="{FF2B5EF4-FFF2-40B4-BE49-F238E27FC236}">
                <a16:creationId xmlns:a16="http://schemas.microsoft.com/office/drawing/2014/main" id="{1BC649C9-5AF4-7545-881C-BBFAE7243B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836051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2F2F2"/>
        </a:solidFill>
        <a:effectLst/>
      </p:bgPr>
    </p:bg>
    <p:spTree>
      <p:nvGrpSpPr>
        <p:cNvPr id="1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33"/>
          <p:cNvSpPr txBox="1">
            <a:spLocks noGrp="1"/>
          </p:cNvSpPr>
          <p:nvPr>
            <p:ph type="body" idx="1"/>
          </p:nvPr>
        </p:nvSpPr>
        <p:spPr>
          <a:xfrm>
            <a:off x="839788" y="234950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6" name="Google Shape;156;p33"/>
          <p:cNvSpPr txBox="1">
            <a:spLocks noGrp="1"/>
          </p:cNvSpPr>
          <p:nvPr>
            <p:ph type="body" idx="2"/>
          </p:nvPr>
        </p:nvSpPr>
        <p:spPr>
          <a:xfrm>
            <a:off x="839788" y="3422651"/>
            <a:ext cx="51579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7" name="Google Shape;157;p33"/>
          <p:cNvSpPr txBox="1">
            <a:spLocks noGrp="1"/>
          </p:cNvSpPr>
          <p:nvPr>
            <p:ph type="body" idx="3"/>
          </p:nvPr>
        </p:nvSpPr>
        <p:spPr>
          <a:xfrm>
            <a:off x="6172200" y="234950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158" name="Google Shape;158;p33"/>
          <p:cNvSpPr txBox="1">
            <a:spLocks noGrp="1"/>
          </p:cNvSpPr>
          <p:nvPr>
            <p:ph type="body" idx="4"/>
          </p:nvPr>
        </p:nvSpPr>
        <p:spPr>
          <a:xfrm>
            <a:off x="6172200" y="3422651"/>
            <a:ext cx="51831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159" name="Google Shape;159;p33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160" name="Google Shape;160;p33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48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161" name="Google Shape;161;p3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78977251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1959-A4D3-7E43-A640-64F36DF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A666B-065D-F44A-AA8F-76F13A0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2651"/>
            <a:ext cx="5157787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1337A6-BE88-2440-9C84-31C6A266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2DAEF-6E04-3F41-B80A-449C8149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2651"/>
            <a:ext cx="5183188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EDFFC-3956-9D44-87AD-E7A475EC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19D81F-EA3F-D849-B91B-ACE40BE7B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24504E-8555-554E-A78F-E7D2895C77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2403003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mparación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texto 2">
            <a:extLst>
              <a:ext uri="{FF2B5EF4-FFF2-40B4-BE49-F238E27FC236}">
                <a16:creationId xmlns:a16="http://schemas.microsoft.com/office/drawing/2014/main" id="{C2C91959-A4D3-7E43-A640-64F36DF503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2349500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s-ES" dirty="0"/>
          </a:p>
        </p:txBody>
      </p:sp>
      <p:sp>
        <p:nvSpPr>
          <p:cNvPr id="4" name="Marcador de contenido 3">
            <a:extLst>
              <a:ext uri="{FF2B5EF4-FFF2-40B4-BE49-F238E27FC236}">
                <a16:creationId xmlns:a16="http://schemas.microsoft.com/office/drawing/2014/main" id="{C82A666B-065D-F44A-AA8F-76F13A05088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3422651"/>
            <a:ext cx="5157787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001337A6-BE88-2440-9C84-31C6A2665D7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2349500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endParaRPr lang="es-ES" dirty="0"/>
          </a:p>
        </p:txBody>
      </p:sp>
      <p:sp>
        <p:nvSpPr>
          <p:cNvPr id="6" name="Marcador de contenido 5">
            <a:extLst>
              <a:ext uri="{FF2B5EF4-FFF2-40B4-BE49-F238E27FC236}">
                <a16:creationId xmlns:a16="http://schemas.microsoft.com/office/drawing/2014/main" id="{6802DAEF-6E04-3F41-B80A-449C8149682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3422651"/>
            <a:ext cx="5183188" cy="249833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/>
          </a:p>
        </p:txBody>
      </p:sp>
      <p:sp>
        <p:nvSpPr>
          <p:cNvPr id="12" name="Título 1">
            <a:extLst>
              <a:ext uri="{FF2B5EF4-FFF2-40B4-BE49-F238E27FC236}">
                <a16:creationId xmlns:a16="http://schemas.microsoft.com/office/drawing/2014/main" id="{95BEDFFC-3956-9D44-87AD-E7A475ECBA0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1348775"/>
            <a:ext cx="10515600" cy="619726"/>
          </a:xfrm>
        </p:spPr>
        <p:txBody>
          <a:bodyPr/>
          <a:lstStyle/>
          <a:p>
            <a:r>
              <a:rPr lang="es-ES" dirty="0"/>
              <a:t>Título de Tema</a:t>
            </a:r>
            <a:endParaRPr lang="es-PE" dirty="0"/>
          </a:p>
        </p:txBody>
      </p:sp>
      <p:pic>
        <p:nvPicPr>
          <p:cNvPr id="13" name="Imagen 12">
            <a:extLst>
              <a:ext uri="{FF2B5EF4-FFF2-40B4-BE49-F238E27FC236}">
                <a16:creationId xmlns:a16="http://schemas.microsoft.com/office/drawing/2014/main" id="{7A19D81F-EA3F-D849-B91B-ACE40BE7B901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38200" y="1968500"/>
            <a:ext cx="4341850" cy="95077"/>
          </a:xfrm>
          <a:prstGeom prst="rect">
            <a:avLst/>
          </a:prstGeom>
        </p:spPr>
      </p:pic>
      <p:pic>
        <p:nvPicPr>
          <p:cNvPr id="11" name="Imagen 10">
            <a:extLst>
              <a:ext uri="{FF2B5EF4-FFF2-40B4-BE49-F238E27FC236}">
                <a16:creationId xmlns:a16="http://schemas.microsoft.com/office/drawing/2014/main" id="{6524504E-8555-554E-A78F-E7D2895C778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311675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Editar los estilos de texto del patrón
Segundo nivel
Tercer nivel
Cuarto nivel
Quinto nivel</a:t>
            </a:r>
            <a:endParaRPr lang="es-PE" dirty="0"/>
          </a:p>
        </p:txBody>
      </p:sp>
      <p:pic>
        <p:nvPicPr>
          <p:cNvPr id="9" name="Imagen 8">
            <a:extLst>
              <a:ext uri="{FF2B5EF4-FFF2-40B4-BE49-F238E27FC236}">
                <a16:creationId xmlns:a16="http://schemas.microsoft.com/office/drawing/2014/main" id="{7198AE6B-4C3D-0F46-A28E-386E29F46CD3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968"/>
            <a:ext cx="12192000" cy="8331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96322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objetos" type="obj">
  <p:cSld name="OBJECT">
    <p:bg>
      <p:bgPr>
        <a:solidFill>
          <a:srgbClr val="233D7B"/>
        </a:solidFill>
        <a:effectLst/>
      </p:bgPr>
    </p:bg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4"/>
          <p:cNvSpPr txBox="1">
            <a:spLocks noGrp="1"/>
          </p:cNvSpPr>
          <p:nvPr>
            <p:ph type="title"/>
          </p:nvPr>
        </p:nvSpPr>
        <p:spPr>
          <a:xfrm>
            <a:off x="838200" y="1254811"/>
            <a:ext cx="10515600" cy="1005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400"/>
              <a:buFont typeface="Century Gothic"/>
              <a:buNone/>
              <a:defRPr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4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lt1"/>
              </a:buClr>
              <a:buSzPts val="2800"/>
              <a:buChar char="•"/>
              <a:defRPr>
                <a:solidFill>
                  <a:schemeClr val="lt1"/>
                </a:solidFill>
              </a:defRPr>
            </a:lvl1pPr>
            <a:lvl2pPr marL="91440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400"/>
              <a:buChar char="•"/>
              <a:defRPr>
                <a:solidFill>
                  <a:schemeClr val="lt1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2000"/>
              <a:buChar char="•"/>
              <a:defRPr>
                <a:solidFill>
                  <a:schemeClr val="lt1"/>
                </a:solidFill>
              </a:defRPr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lt1"/>
              </a:buClr>
              <a:buSzPts val="1800"/>
              <a:buChar char="•"/>
              <a:defRPr>
                <a:solidFill>
                  <a:schemeClr val="lt1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29" name="Google Shape;29;p4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1_Título y texto vertical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EE5ADB9E-F6B6-D646-9812-CA8FF50B07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130128"/>
            <a:ext cx="10515600" cy="1325563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s-PE" dirty="0"/>
          </a:p>
        </p:txBody>
      </p:sp>
      <p:pic>
        <p:nvPicPr>
          <p:cNvPr id="7" name="Imagen 6">
            <a:extLst>
              <a:ext uri="{FF2B5EF4-FFF2-40B4-BE49-F238E27FC236}">
                <a16:creationId xmlns:a16="http://schemas.microsoft.com/office/drawing/2014/main" id="{5E8B80A4-552B-5D45-BFF0-7E1522296F30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2192000" cy="895350"/>
          </a:xfrm>
          <a:prstGeom prst="rect">
            <a:avLst/>
          </a:prstGeom>
        </p:spPr>
      </p:pic>
      <p:sp>
        <p:nvSpPr>
          <p:cNvPr id="8" name="Marcador de contenido 2">
            <a:extLst>
              <a:ext uri="{FF2B5EF4-FFF2-40B4-BE49-F238E27FC236}">
                <a16:creationId xmlns:a16="http://schemas.microsoft.com/office/drawing/2014/main" id="{FBC1DB26-5F63-4C4E-AE36-377CE7EAC7B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2715311"/>
            <a:ext cx="10515600" cy="3302430"/>
          </a:xfrm>
        </p:spPr>
        <p:txBody>
          <a:bodyPr>
            <a:normAutofit/>
          </a:bodyPr>
          <a:lstStyle>
            <a:lvl1pPr>
              <a:defRPr sz="2000">
                <a:solidFill>
                  <a:srgbClr val="011643"/>
                </a:solidFill>
              </a:defRPr>
            </a:lvl1pPr>
            <a:lvl2pPr>
              <a:defRPr sz="2000">
                <a:solidFill>
                  <a:srgbClr val="011643"/>
                </a:solidFill>
              </a:defRPr>
            </a:lvl2pPr>
            <a:lvl3pPr>
              <a:defRPr sz="2000">
                <a:solidFill>
                  <a:srgbClr val="011643"/>
                </a:solidFill>
              </a:defRPr>
            </a:lvl3pPr>
            <a:lvl4pPr>
              <a:defRPr sz="2000">
                <a:solidFill>
                  <a:srgbClr val="011643"/>
                </a:solidFill>
              </a:defRPr>
            </a:lvl4pPr>
            <a:lvl5pPr>
              <a:defRPr sz="2000">
                <a:solidFill>
                  <a:srgbClr val="011643"/>
                </a:solidFill>
              </a:defRPr>
            </a:lvl5pPr>
          </a:lstStyle>
          <a:p>
            <a:pPr lvl="0"/>
            <a:r>
              <a:rPr lang="es-ES"/>
              <a:t>Haga clic para modificar el estilo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s-PE" dirty="0"/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60D22558-008A-374C-AE24-2D27A6A3C019}"/>
              </a:ext>
            </a:extLst>
          </p:cNvPr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2423" y="237630"/>
            <a:ext cx="2005656" cy="4412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88792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cabezado de sección" type="secHead">
  <p:cSld name="SECTION_HEADER">
    <p:bg>
      <p:bgPr>
        <a:solidFill>
          <a:srgbClr val="233D7B"/>
        </a:solid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5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00" cy="1500300"/>
          </a:xfrm>
          <a:prstGeom prst="rect">
            <a:avLst/>
          </a:prstGeom>
          <a:solidFill>
            <a:srgbClr val="233D7B">
              <a:alpha val="69410"/>
            </a:srgbClr>
          </a:solidFill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2F55AE"/>
              </a:buClr>
              <a:buSzPts val="9600"/>
              <a:buNone/>
              <a:defRPr sz="9600">
                <a:solidFill>
                  <a:srgbClr val="2F55A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3" name="Google Shape;33;p5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En blanco">
  <p:cSld name="En blanco">
    <p:bg>
      <p:bgPr>
        <a:solidFill>
          <a:srgbClr val="04AC9A"/>
        </a:solidFill>
        <a:effectLst/>
      </p:bgPr>
    </p:bg>
    <p:spTree>
      <p:nvGrpSpPr>
        <p:cNvPr id="1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6"/>
          <p:cNvSpPr txBox="1">
            <a:spLocks noGrp="1"/>
          </p:cNvSpPr>
          <p:nvPr>
            <p:ph type="title"/>
          </p:nvPr>
        </p:nvSpPr>
        <p:spPr>
          <a:xfrm>
            <a:off x="186587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1"/>
          </p:nvPr>
        </p:nvSpPr>
        <p:spPr>
          <a:xfrm>
            <a:off x="201655" y="3015693"/>
            <a:ext cx="1577700" cy="1500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5BD7BE"/>
              </a:buClr>
              <a:buSzPts val="9600"/>
              <a:buNone/>
              <a:defRPr sz="9600">
                <a:solidFill>
                  <a:srgbClr val="5BD7BE"/>
                </a:solidFill>
              </a:defRPr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pic>
        <p:nvPicPr>
          <p:cNvPr id="37" name="Google Shape;37;p6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Dos objetos" type="twoObj">
  <p:cSld name="TWO_OBJECTS">
    <p:bg>
      <p:bgPr>
        <a:solidFill>
          <a:srgbClr val="F2F2F2"/>
        </a:solidFill>
        <a:effectLst/>
      </p:bgPr>
    </p:bg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7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7"/>
          <p:cNvSpPr txBox="1">
            <a:spLocks noGrp="1"/>
          </p:cNvSpPr>
          <p:nvPr>
            <p:ph type="body" idx="1"/>
          </p:nvPr>
        </p:nvSpPr>
        <p:spPr>
          <a:xfrm>
            <a:off x="838200" y="2669060"/>
            <a:ext cx="5181600" cy="3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Char char="•"/>
              <a:defRPr sz="24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1" name="Google Shape;41;p7"/>
          <p:cNvSpPr txBox="1">
            <a:spLocks noGrp="1"/>
          </p:cNvSpPr>
          <p:nvPr>
            <p:ph type="body" idx="2"/>
          </p:nvPr>
        </p:nvSpPr>
        <p:spPr>
          <a:xfrm>
            <a:off x="6172200" y="2669060"/>
            <a:ext cx="5181600" cy="3322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None/>
              <a:defRPr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42" name="Google Shape;4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48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43" name="Google Shape;43;p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ación">
  <p:cSld name="Comparación">
    <p:bg>
      <p:bgPr>
        <a:solidFill>
          <a:srgbClr val="F2F2F2"/>
        </a:solid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8"/>
          <p:cNvSpPr txBox="1">
            <a:spLocks noGrp="1"/>
          </p:cNvSpPr>
          <p:nvPr>
            <p:ph type="body" idx="1"/>
          </p:nvPr>
        </p:nvSpPr>
        <p:spPr>
          <a:xfrm>
            <a:off x="839788" y="2349500"/>
            <a:ext cx="51579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6" name="Google Shape;46;p8"/>
          <p:cNvSpPr txBox="1">
            <a:spLocks noGrp="1"/>
          </p:cNvSpPr>
          <p:nvPr>
            <p:ph type="body" idx="2"/>
          </p:nvPr>
        </p:nvSpPr>
        <p:spPr>
          <a:xfrm>
            <a:off x="839788" y="3422651"/>
            <a:ext cx="51579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7" name="Google Shape;47;p8"/>
          <p:cNvSpPr txBox="1">
            <a:spLocks noGrp="1"/>
          </p:cNvSpPr>
          <p:nvPr>
            <p:ph type="body" idx="3"/>
          </p:nvPr>
        </p:nvSpPr>
        <p:spPr>
          <a:xfrm>
            <a:off x="6172200" y="2349500"/>
            <a:ext cx="5183100" cy="823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400"/>
              <a:buNone/>
              <a:defRPr sz="2400" b="1"/>
            </a:lvl1pPr>
            <a:lvl2pPr marL="914400" lvl="1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None/>
              <a:defRPr sz="2000" b="1"/>
            </a:lvl2pPr>
            <a:lvl3pPr marL="1371600" lvl="2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 sz="1800" b="1"/>
            </a:lvl3pPr>
            <a:lvl4pPr marL="1828800" lvl="3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4pPr>
            <a:lvl5pPr marL="2286000" lvl="4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600"/>
              <a:buNone/>
              <a:defRPr sz="1600" b="1"/>
            </a:lvl5pPr>
            <a:lvl6pPr marL="2743200" lvl="5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8"/>
          <p:cNvSpPr txBox="1">
            <a:spLocks noGrp="1"/>
          </p:cNvSpPr>
          <p:nvPr>
            <p:ph type="body" idx="4"/>
          </p:nvPr>
        </p:nvSpPr>
        <p:spPr>
          <a:xfrm>
            <a:off x="6172200" y="3422651"/>
            <a:ext cx="5183100" cy="2498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1pPr>
            <a:lvl2pPr marL="914400" lvl="1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2pPr>
            <a:lvl3pPr marL="1371600" lvl="2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3pPr>
            <a:lvl4pPr marL="182880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4pPr>
            <a:lvl5pPr marL="228600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Char char="•"/>
              <a:defRPr sz="1800"/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49" name="Google Shape;49;p8"/>
          <p:cNvSpPr txBox="1">
            <a:spLocks noGrp="1"/>
          </p:cNvSpPr>
          <p:nvPr>
            <p:ph type="title"/>
          </p:nvPr>
        </p:nvSpPr>
        <p:spPr>
          <a:xfrm>
            <a:off x="838200" y="1348775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0" name="Google Shape;5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838200" y="1968500"/>
            <a:ext cx="4341848" cy="95077"/>
          </a:xfrm>
          <a:prstGeom prst="rect">
            <a:avLst/>
          </a:prstGeom>
          <a:noFill/>
          <a:ln>
            <a:noFill/>
          </a:ln>
        </p:spPr>
      </p:pic>
      <p:pic>
        <p:nvPicPr>
          <p:cNvPr id="51" name="Google Shape;51;p8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ítulo y texto vertical">
  <p:cSld name="Título y texto vertical">
    <p:bg>
      <p:bgPr>
        <a:solidFill>
          <a:srgbClr val="F2F2F2"/>
        </a:solidFill>
        <a:effectLst/>
      </p:bgPr>
    </p:bg>
    <p:spTree>
      <p:nvGrpSpPr>
        <p:cNvPr id="1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9"/>
          <p:cNvSpPr txBox="1">
            <a:spLocks noGrp="1"/>
          </p:cNvSpPr>
          <p:nvPr>
            <p:ph type="title"/>
          </p:nvPr>
        </p:nvSpPr>
        <p:spPr>
          <a:xfrm>
            <a:off x="838200" y="1130128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1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4" name="Google Shape;54;p9"/>
          <p:cNvSpPr txBox="1">
            <a:spLocks noGrp="1"/>
          </p:cNvSpPr>
          <p:nvPr>
            <p:ph type="body" idx="1"/>
          </p:nvPr>
        </p:nvSpPr>
        <p:spPr>
          <a:xfrm>
            <a:off x="838200" y="2715311"/>
            <a:ext cx="10515600" cy="3302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55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1pPr>
            <a:lvl2pPr marL="914400" lvl="1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2pPr>
            <a:lvl3pPr marL="137160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3pPr>
            <a:lvl4pPr marL="1828800" lvl="3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4pPr>
            <a:lvl5pPr marL="2286000" lvl="4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Char char="•"/>
              <a:defRPr sz="2000">
                <a:solidFill>
                  <a:srgbClr val="011643"/>
                </a:solidFill>
              </a:defRPr>
            </a:lvl5pPr>
            <a:lvl6pPr marL="274320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pic>
        <p:nvPicPr>
          <p:cNvPr id="55" name="Google Shape;55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En blanco">
  <p:cSld name="1_En blanco">
    <p:bg>
      <p:bgPr>
        <a:solidFill>
          <a:srgbClr val="F14544"/>
        </a:solidFill>
        <a:effectLst/>
      </p:bgPr>
    </p:bg>
    <p:spTree>
      <p:nvGrpSpPr>
        <p:cNvPr id="1" name="Shape 5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Google Shape;57;p10"/>
          <p:cNvSpPr txBox="1">
            <a:spLocks noGrp="1"/>
          </p:cNvSpPr>
          <p:nvPr>
            <p:ph type="title"/>
          </p:nvPr>
        </p:nvSpPr>
        <p:spPr>
          <a:xfrm>
            <a:off x="1355210" y="3102361"/>
            <a:ext cx="9481500" cy="1133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>
            <a:lvl1pPr lvl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6000"/>
              <a:buFont typeface="Century Gothic"/>
              <a:buNone/>
              <a:defRPr sz="6000" b="0">
                <a:solidFill>
                  <a:schemeClr val="lt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pic>
        <p:nvPicPr>
          <p:cNvPr id="58" name="Google Shape;58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968"/>
            <a:ext cx="12191999" cy="83319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color background">
  <p:cSld name="Blank color background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p11"/>
          <p:cNvSpPr txBox="1">
            <a:spLocks noGrp="1"/>
          </p:cNvSpPr>
          <p:nvPr>
            <p:ph type="sldNum" idx="12"/>
          </p:nvPr>
        </p:nvSpPr>
        <p:spPr>
          <a:xfrm>
            <a:off x="11307445" y="6333135"/>
            <a:ext cx="7317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ctr" anchorCtr="0">
            <a:noAutofit/>
          </a:bodyPr>
          <a:lstStyle>
            <a:lvl1pPr marL="0" marR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900"/>
              <a:buFont typeface="Arial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10" Type="http://schemas.openxmlformats.org/officeDocument/2006/relationships/theme" Target="../theme/theme2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1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1" name="Google Shape;11;p1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2" name="Google Shape;12;p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" name="Google Shape;13;p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4" name="Google Shape;14;p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97" r:id="rId10"/>
    <p:sldLayoutId id="214748369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" name="Google Shape;133;p2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ts val="4400"/>
              <a:buFont typeface="Century Gothic"/>
              <a:buNone/>
              <a:defRPr sz="4400" b="1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134" name="Google Shape;134;p2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11643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11643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rgbClr val="011643"/>
                </a:solidFill>
                <a:latin typeface="Century Gothic"/>
                <a:ea typeface="Century Gothic"/>
                <a:cs typeface="Century Gothic"/>
                <a:sym typeface="Century Gothic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5" name="Google Shape;135;p2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6" name="Google Shape;136;p2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37" name="Google Shape;137;p2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s-ES"/>
              <a:t>‹Nº›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79" r:id="rId1"/>
    <p:sldLayoutId id="2147483681" r:id="rId2"/>
    <p:sldLayoutId id="2147483689" r:id="rId3"/>
    <p:sldLayoutId id="2147483693" r:id="rId4"/>
    <p:sldLayoutId id="2147483694" r:id="rId5"/>
    <p:sldLayoutId id="2147483695" r:id="rId6"/>
    <p:sldLayoutId id="2147483696" r:id="rId7"/>
    <p:sldLayoutId id="2147483699" r:id="rId8"/>
    <p:sldLayoutId id="2147483700" r:id="rId9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1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20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9.xml"/><Relationship Id="rId2" Type="http://schemas.openxmlformats.org/officeDocument/2006/relationships/diagramData" Target="../diagrams/data9.xml"/><Relationship Id="rId1" Type="http://schemas.openxmlformats.org/officeDocument/2006/relationships/slideLayout" Target="../slideLayouts/slideLayout14.xml"/><Relationship Id="rId6" Type="http://schemas.microsoft.com/office/2007/relationships/diagramDrawing" Target="../diagrams/drawing9.xml"/><Relationship Id="rId5" Type="http://schemas.openxmlformats.org/officeDocument/2006/relationships/diagramColors" Target="../diagrams/colors9.xml"/><Relationship Id="rId4" Type="http://schemas.openxmlformats.org/officeDocument/2006/relationships/diagramQuickStyle" Target="../diagrams/quickStyle9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6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6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10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11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19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18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ítulo 2">
            <a:extLst>
              <a:ext uri="{FF2B5EF4-FFF2-40B4-BE49-F238E27FC236}">
                <a16:creationId xmlns:a16="http://schemas.microsoft.com/office/drawing/2014/main" id="{AB47919E-280B-DD44-8670-A304DD5FAAA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483567" y="4296109"/>
            <a:ext cx="9144000" cy="1077079"/>
          </a:xfrm>
        </p:spPr>
        <p:txBody>
          <a:bodyPr>
            <a:normAutofit fontScale="47500" lnSpcReduction="20000"/>
          </a:bodyPr>
          <a:lstStyle/>
          <a:p>
            <a:r>
              <a:rPr lang="es-MX" sz="6700" b="1" kern="1200" dirty="0">
                <a:solidFill>
                  <a:srgbClr val="F75148"/>
                </a:solidFill>
                <a:latin typeface="Century Gothic" panose="020B0502020202020204" pitchFamily="34" charset="0"/>
                <a:ea typeface="+mn-ea"/>
                <a:cs typeface="+mn-cs"/>
                <a:sym typeface="Arial"/>
              </a:rPr>
              <a:t>Dirección de Formación Inicial Docente</a:t>
            </a:r>
            <a:endParaRPr lang="es-PE" sz="6700" b="1" kern="1200" dirty="0">
              <a:solidFill>
                <a:srgbClr val="F75148"/>
              </a:solidFill>
              <a:latin typeface="Century Gothic" panose="020B0502020202020204" pitchFamily="34" charset="0"/>
              <a:ea typeface="+mn-ea"/>
              <a:cs typeface="+mn-cs"/>
              <a:sym typeface="Arial"/>
            </a:endParaRPr>
          </a:p>
          <a:p>
            <a:r>
              <a:rPr lang="es-MX" sz="5900" b="1" dirty="0">
                <a:solidFill>
                  <a:srgbClr val="595959"/>
                </a:solidFill>
                <a:latin typeface="Calibri"/>
                <a:ea typeface="Calibri"/>
                <a:cs typeface="Calibri"/>
                <a:sym typeface="Arial"/>
              </a:rPr>
              <a:t>Dirección General de Desarrollo Docente</a:t>
            </a:r>
          </a:p>
        </p:txBody>
      </p:sp>
      <p:sp>
        <p:nvSpPr>
          <p:cNvPr id="4" name="CuadroTexto 3">
            <a:extLst>
              <a:ext uri="{FF2B5EF4-FFF2-40B4-BE49-F238E27FC236}">
                <a16:creationId xmlns:a16="http://schemas.microsoft.com/office/drawing/2014/main" id="{2FF53710-365E-4BD1-9958-42FB7C9FBAB8}"/>
              </a:ext>
            </a:extLst>
          </p:cNvPr>
          <p:cNvSpPr txBox="1"/>
          <p:nvPr/>
        </p:nvSpPr>
        <p:spPr>
          <a:xfrm>
            <a:off x="3013838" y="5898244"/>
            <a:ext cx="6278879" cy="584775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es-MX" sz="3200" dirty="0">
                <a:solidFill>
                  <a:srgbClr val="243D7A"/>
                </a:solidFill>
              </a:rPr>
              <a:t>Octubre - 2022</a:t>
            </a:r>
            <a:endParaRPr lang="es-PE" sz="3200" dirty="0">
              <a:solidFill>
                <a:srgbClr val="243D7A"/>
              </a:solidFill>
            </a:endParaRPr>
          </a:p>
        </p:txBody>
      </p:sp>
      <p:sp>
        <p:nvSpPr>
          <p:cNvPr id="6" name="CuadroTexto 5">
            <a:extLst>
              <a:ext uri="{FF2B5EF4-FFF2-40B4-BE49-F238E27FC236}">
                <a16:creationId xmlns:a16="http://schemas.microsoft.com/office/drawing/2014/main" id="{CBD00E09-F327-8BD4-BF40-4BA439FFBC68}"/>
              </a:ext>
            </a:extLst>
          </p:cNvPr>
          <p:cNvSpPr txBox="1"/>
          <p:nvPr/>
        </p:nvSpPr>
        <p:spPr>
          <a:xfrm>
            <a:off x="2072598" y="1925631"/>
            <a:ext cx="81613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 algn="ctr"/>
            <a:r>
              <a:rPr lang="es-ES" sz="3200" b="1" dirty="0">
                <a:solidFill>
                  <a:srgbClr val="253E7B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ENCUENTRO MACROREGIONAL NORTE DE INSTITUTOS  Y ESCUELAS DE EDUCACIÓN SUPERIOR PEDAGÓGICA</a:t>
            </a:r>
            <a:endParaRPr lang="es-PE" sz="3200" b="1" dirty="0">
              <a:solidFill>
                <a:srgbClr val="253E7B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47705395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FBEE328A-011A-32BF-E34C-5CCE0436FE21}"/>
              </a:ext>
            </a:extLst>
          </p:cNvPr>
          <p:cNvSpPr txBox="1">
            <a:spLocks/>
          </p:cNvSpPr>
          <p:nvPr/>
        </p:nvSpPr>
        <p:spPr>
          <a:xfrm>
            <a:off x="345908" y="1313929"/>
            <a:ext cx="10515600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Century Gothic"/>
                <a:ea typeface="Century Gothic"/>
                <a:cs typeface="Century Gothic"/>
              </a:rPr>
              <a:t>¿Qué debo cumplir?</a:t>
            </a:r>
            <a:endParaRPr lang="es-PE" sz="3200" dirty="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B07BA8-72ED-378F-7065-227C4AE35E0C}"/>
              </a:ext>
            </a:extLst>
          </p:cNvPr>
          <p:cNvSpPr txBox="1"/>
          <p:nvPr/>
        </p:nvSpPr>
        <p:spPr>
          <a:xfrm>
            <a:off x="645621" y="3199572"/>
            <a:ext cx="3156358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numeral 5.2.2 de RVM N° 97-2022-MINEDU, define los medios de verificación que se debe presentar en la solicitud de licenciamiento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pic>
        <p:nvPicPr>
          <p:cNvPr id="2" name="Imagen 1"/>
          <p:cNvPicPr>
            <a:picLocks noChangeAspect="1"/>
          </p:cNvPicPr>
          <p:nvPr/>
        </p:nvPicPr>
        <p:blipFill rotWithShape="1">
          <a:blip r:embed="rId2"/>
          <a:srcRect l="28228" t="11879" r="28818" b="12728"/>
          <a:stretch/>
        </p:blipFill>
        <p:spPr>
          <a:xfrm>
            <a:off x="4499811" y="2201875"/>
            <a:ext cx="7198967" cy="3672913"/>
          </a:xfrm>
          <a:prstGeom prst="rect">
            <a:avLst/>
          </a:prstGeom>
        </p:spPr>
      </p:pic>
      <p:sp>
        <p:nvSpPr>
          <p:cNvPr id="3" name="Flecha derecha 2"/>
          <p:cNvSpPr/>
          <p:nvPr/>
        </p:nvSpPr>
        <p:spPr>
          <a:xfrm>
            <a:off x="3946358" y="3633537"/>
            <a:ext cx="445168" cy="878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235860491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FCB9-6869-60C6-C4F2-28E03464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23" y="886265"/>
            <a:ext cx="11551140" cy="6611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3600" dirty="0"/>
              <a:t>¿Con qué criterios se evaluará?</a:t>
            </a:r>
            <a:endParaRPr lang="es-PE" sz="2800" dirty="0"/>
          </a:p>
        </p:txBody>
      </p:sp>
      <p:sp>
        <p:nvSpPr>
          <p:cNvPr id="4" name="Rectángulo 3"/>
          <p:cNvSpPr/>
          <p:nvPr/>
        </p:nvSpPr>
        <p:spPr>
          <a:xfrm>
            <a:off x="808936" y="2814073"/>
            <a:ext cx="3546496" cy="2462213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endParaRPr lang="es-MX" dirty="0"/>
          </a:p>
          <a:p>
            <a:pPr lvl="0"/>
            <a:r>
              <a:rPr lang="es-MX" dirty="0"/>
              <a:t>Identifica la </a:t>
            </a:r>
            <a:r>
              <a:rPr lang="es-MX" b="1" dirty="0"/>
              <a:t>relación lógica, que no se contradice ni se opone, entre dos o más documentos </a:t>
            </a:r>
            <a:r>
              <a:rPr lang="es-MX" dirty="0"/>
              <a:t>o medios de verificación de las CBC. La relación lógica se establece a partir del contenido expresado en uno o más documentos o medios de verificación, o también a través de visitas de verificación u otro acto realizado para corroborar la información presentada por la institución.</a:t>
            </a:r>
            <a:endParaRPr lang="es-PE" dirty="0"/>
          </a:p>
        </p:txBody>
      </p:sp>
      <p:sp>
        <p:nvSpPr>
          <p:cNvPr id="6" name="Rectángulo redondeado 5"/>
          <p:cNvSpPr/>
          <p:nvPr/>
        </p:nvSpPr>
        <p:spPr>
          <a:xfrm>
            <a:off x="680007" y="2376906"/>
            <a:ext cx="1714277" cy="703178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COHERENCIA</a:t>
            </a:r>
            <a:endParaRPr lang="es-PE" dirty="0"/>
          </a:p>
        </p:txBody>
      </p:sp>
      <p:sp>
        <p:nvSpPr>
          <p:cNvPr id="7" name="Rectángulo 6"/>
          <p:cNvSpPr/>
          <p:nvPr/>
        </p:nvSpPr>
        <p:spPr>
          <a:xfrm>
            <a:off x="4589228" y="2830101"/>
            <a:ext cx="3736626" cy="2893100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endParaRPr lang="es-MX" dirty="0"/>
          </a:p>
          <a:p>
            <a:pPr lvl="0"/>
            <a:endParaRPr lang="es-MX" dirty="0"/>
          </a:p>
          <a:p>
            <a:pPr lvl="0"/>
            <a:r>
              <a:rPr lang="es-MX" dirty="0"/>
              <a:t>Se </a:t>
            </a:r>
            <a:r>
              <a:rPr lang="es-MX" b="1" dirty="0"/>
              <a:t>refiere a la solidez de la información</a:t>
            </a:r>
            <a:r>
              <a:rPr lang="es-MX" dirty="0"/>
              <a:t>, es decir la correlación lógica que deben evidenciar los instrumentos de gestión y otros documentos presentados por la institución para alcanzar los objetivos y metas propuestas. Esta correlación lógica se vincula con su estructura, secuencia metodológica de elaboración, contenido de los componentes que la conforman y, contenido que se derive de análisis situacional y marco normativo vigente.</a:t>
            </a:r>
            <a:endParaRPr lang="es-PE" dirty="0"/>
          </a:p>
        </p:txBody>
      </p:sp>
      <p:sp>
        <p:nvSpPr>
          <p:cNvPr id="8" name="Rectángulo redondeado 7"/>
          <p:cNvSpPr/>
          <p:nvPr/>
        </p:nvSpPr>
        <p:spPr>
          <a:xfrm>
            <a:off x="4484360" y="2376905"/>
            <a:ext cx="1868313" cy="854845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CONSISTENCIA</a:t>
            </a:r>
            <a:endParaRPr lang="es-PE" dirty="0"/>
          </a:p>
        </p:txBody>
      </p:sp>
      <p:sp>
        <p:nvSpPr>
          <p:cNvPr id="9" name="Rectángulo 8"/>
          <p:cNvSpPr/>
          <p:nvPr/>
        </p:nvSpPr>
        <p:spPr>
          <a:xfrm>
            <a:off x="8688580" y="2830101"/>
            <a:ext cx="3030178" cy="2246769"/>
          </a:xfrm>
          <a:prstGeom prst="rect">
            <a:avLst/>
          </a:prstGeom>
          <a:ln w="12700"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lvl="0"/>
            <a:endParaRPr lang="es-MX" dirty="0"/>
          </a:p>
          <a:p>
            <a:pPr lvl="0"/>
            <a:endParaRPr lang="es-MX" dirty="0"/>
          </a:p>
          <a:p>
            <a:pPr lvl="0"/>
            <a:r>
              <a:rPr lang="es-MX" dirty="0"/>
              <a:t>Busca demostrar que la institución cuenta con los recursos (humanos, físicos, económicos y financieros) que aseguren el funcionamiento de la Institución en concordancia con el cumplimiento con las CBC durante la vigencia del licenciamiento</a:t>
            </a:r>
            <a:endParaRPr lang="es-PE" dirty="0"/>
          </a:p>
        </p:txBody>
      </p:sp>
      <p:sp>
        <p:nvSpPr>
          <p:cNvPr id="10" name="Rectángulo redondeado 9"/>
          <p:cNvSpPr/>
          <p:nvPr/>
        </p:nvSpPr>
        <p:spPr>
          <a:xfrm>
            <a:off x="8559650" y="2392934"/>
            <a:ext cx="1992045" cy="747632"/>
          </a:xfrm>
          <a:prstGeom prst="round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/>
              <a:t>SOSTENIBILIDAD</a:t>
            </a:r>
            <a:endParaRPr lang="es-PE" dirty="0"/>
          </a:p>
        </p:txBody>
      </p:sp>
    </p:spTree>
    <p:extLst>
      <p:ext uri="{BB962C8B-B14F-4D97-AF65-F5344CB8AC3E}">
        <p14:creationId xmlns:p14="http://schemas.microsoft.com/office/powerpoint/2010/main" val="83599045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C362A6-D4AB-4129-9E69-9E8CFA5560C3}"/>
              </a:ext>
            </a:extLst>
          </p:cNvPr>
          <p:cNvSpPr/>
          <p:nvPr/>
        </p:nvSpPr>
        <p:spPr>
          <a:xfrm>
            <a:off x="0" y="843189"/>
            <a:ext cx="12192000" cy="6029325"/>
          </a:xfrm>
          <a:prstGeom prst="rect">
            <a:avLst/>
          </a:prstGeom>
          <a:solidFill>
            <a:srgbClr val="003366"/>
          </a:solidFill>
          <a:ln>
            <a:solidFill>
              <a:srgbClr val="00A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1D21FA0-68D9-5346-A91D-E0DE69E9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19" y="2678906"/>
            <a:ext cx="10351407" cy="1781135"/>
          </a:xfrm>
        </p:spPr>
        <p:txBody>
          <a:bodyPr/>
          <a:lstStyle/>
          <a:p>
            <a:r>
              <a:rPr lang="es-ES" sz="4800" dirty="0"/>
              <a:t>Proceso de Licenciamiento de nuevos programas de estudio en las EESP</a:t>
            </a:r>
            <a:endParaRPr lang="es-PE" sz="4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E65062-3E30-6049-A5DA-265D50EE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582" y="2959854"/>
            <a:ext cx="1577718" cy="1500187"/>
          </a:xfrm>
          <a:noFill/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2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044370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FCB9-6869-60C6-C4F2-28E03464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7433" y="886265"/>
            <a:ext cx="10305366" cy="661182"/>
          </a:xfrm>
        </p:spPr>
        <p:txBody>
          <a:bodyPr>
            <a:noAutofit/>
          </a:bodyPr>
          <a:lstStyle/>
          <a:p>
            <a:pPr marL="25400">
              <a:lnSpc>
                <a:spcPct val="100000"/>
              </a:lnSpc>
              <a:buClr>
                <a:srgbClr val="C00000"/>
              </a:buClr>
              <a:buSzPts val="3200"/>
            </a:pPr>
            <a:r>
              <a:rPr lang="es-MX" sz="3200" dirty="0">
                <a:solidFill>
                  <a:srgbClr val="C00000"/>
                </a:solidFill>
              </a:rPr>
              <a:t>1. Naturaleza de la EESP</a:t>
            </a:r>
            <a:endParaRPr lang="es-PE" sz="3200" dirty="0">
              <a:solidFill>
                <a:srgbClr val="C0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F7610-A711-91ED-0E98-3F6B95D6F517}"/>
              </a:ext>
            </a:extLst>
          </p:cNvPr>
          <p:cNvSpPr txBox="1"/>
          <p:nvPr/>
        </p:nvSpPr>
        <p:spPr>
          <a:xfrm>
            <a:off x="532524" y="1938264"/>
            <a:ext cx="6332972" cy="37856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Font typeface="Wingdings" panose="05000000000000000000" pitchFamily="2" charset="2"/>
              <a:buChar char="Ø"/>
            </a:pPr>
            <a:r>
              <a:rPr lang="es-ES" sz="2000" b="1" dirty="0">
                <a:latin typeface="Century Gothic" panose="020B0502020202020204" pitchFamily="34" charset="0"/>
              </a:rPr>
              <a:t>Fines del servicio de educación superior</a:t>
            </a:r>
          </a:p>
          <a:p>
            <a:pPr marL="360363"/>
            <a:endParaRPr lang="es-ES" sz="2000" i="1" dirty="0">
              <a:latin typeface="Century Gothic" panose="020B0502020202020204" pitchFamily="34" charset="0"/>
            </a:endParaRPr>
          </a:p>
          <a:p>
            <a:pPr marL="360363"/>
            <a:r>
              <a:rPr lang="es-ES" sz="2000" i="1" dirty="0">
                <a:latin typeface="Century Gothic" panose="020B0502020202020204" pitchFamily="34" charset="0"/>
              </a:rPr>
              <a:t>El servicio educativo busca una </a:t>
            </a:r>
            <a:r>
              <a:rPr lang="es-ES" sz="2000" b="1" i="1" dirty="0">
                <a:latin typeface="Century Gothic" panose="020B0502020202020204" pitchFamily="34" charset="0"/>
              </a:rPr>
              <a:t>formación integral</a:t>
            </a:r>
            <a:r>
              <a:rPr lang="es-ES" sz="2000" i="1" dirty="0">
                <a:latin typeface="Century Gothic" panose="020B0502020202020204" pitchFamily="34" charset="0"/>
              </a:rPr>
              <a:t>, especializada (…) que permita a los egresados tener un adecuado desenvolvimiento en el mundo laboral (…) mediante el desarrollo de competencias con énfasis en la práctica, la investigación aplicada a la especialidad, la innovación y la participación de la comunidad educativa y su entorno. (Reglamento Ley N° 30512, artículo 5)</a:t>
            </a:r>
          </a:p>
          <a:p>
            <a:pPr marL="365125" indent="-365125">
              <a:buFont typeface="Wingdings" panose="05000000000000000000" pitchFamily="2" charset="2"/>
              <a:buChar char="Ø"/>
            </a:pPr>
            <a:endParaRPr lang="es-ES" sz="2000" dirty="0">
              <a:latin typeface="Century Gothic" panose="020B0502020202020204" pitchFamily="34" charset="0"/>
            </a:endParaRPr>
          </a:p>
        </p:txBody>
      </p:sp>
      <p:pic>
        <p:nvPicPr>
          <p:cNvPr id="5" name="Imagen 4">
            <a:extLst>
              <a:ext uri="{FF2B5EF4-FFF2-40B4-BE49-F238E27FC236}">
                <a16:creationId xmlns:a16="http://schemas.microsoft.com/office/drawing/2014/main" id="{CFC13D75-8159-41C2-410C-0F9BF1AE9D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180739" y="2432939"/>
            <a:ext cx="4326547" cy="28885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40801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FCB9-6869-60C6-C4F2-28E03464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53871" y="877556"/>
            <a:ext cx="10979922" cy="6611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3200" dirty="0">
                <a:solidFill>
                  <a:srgbClr val="C00000"/>
                </a:solidFill>
              </a:rPr>
              <a:t>2. EESP y gestión pedagógica</a:t>
            </a:r>
            <a:endParaRPr lang="es-PE" sz="3200" dirty="0">
              <a:solidFill>
                <a:srgbClr val="C00000"/>
              </a:solidFill>
            </a:endParaRPr>
          </a:p>
        </p:txBody>
      </p:sp>
      <p:sp>
        <p:nvSpPr>
          <p:cNvPr id="3" name="CuadroTexto 2">
            <a:extLst>
              <a:ext uri="{FF2B5EF4-FFF2-40B4-BE49-F238E27FC236}">
                <a16:creationId xmlns:a16="http://schemas.microsoft.com/office/drawing/2014/main" id="{6A6F7610-A711-91ED-0E98-3F6B95D6F517}"/>
              </a:ext>
            </a:extLst>
          </p:cNvPr>
          <p:cNvSpPr txBox="1"/>
          <p:nvPr/>
        </p:nvSpPr>
        <p:spPr>
          <a:xfrm>
            <a:off x="532522" y="1893294"/>
            <a:ext cx="10979923" cy="35394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365125" indent="-365125">
              <a:buFont typeface="Wingdings" panose="05000000000000000000" pitchFamily="2" charset="2"/>
              <a:buChar char="Ø"/>
            </a:pPr>
            <a:r>
              <a:rPr lang="es-ES" sz="2000" b="1" dirty="0">
                <a:latin typeface="Century Gothic" panose="020B0502020202020204" pitchFamily="34" charset="0"/>
              </a:rPr>
              <a:t>Programas de estudios de la EESP</a:t>
            </a:r>
          </a:p>
          <a:p>
            <a:pPr marL="717550" indent="-352425">
              <a:buFont typeface="Wingdings" panose="05000000000000000000" pitchFamily="2" charset="2"/>
              <a:buChar char="ü"/>
            </a:pPr>
            <a:endParaRPr lang="es-ES" i="1" dirty="0">
              <a:latin typeface="Century Gothic" panose="020B0502020202020204" pitchFamily="34" charset="0"/>
            </a:endParaRPr>
          </a:p>
          <a:p>
            <a:pPr marL="717550" indent="-352425">
              <a:buFont typeface="Wingdings" panose="05000000000000000000" pitchFamily="2" charset="2"/>
              <a:buChar char="ü"/>
            </a:pPr>
            <a:r>
              <a:rPr lang="es-ES" sz="1600" b="1" i="1" dirty="0">
                <a:latin typeface="Century Gothic" panose="020B0502020202020204" pitchFamily="34" charset="0"/>
              </a:rPr>
              <a:t>Naturaleza de los programas de estudios </a:t>
            </a:r>
          </a:p>
          <a:p>
            <a:pPr marL="719138"/>
            <a:r>
              <a:rPr lang="es-ES" sz="1600" i="1" dirty="0">
                <a:latin typeface="Century Gothic" panose="020B0502020202020204" pitchFamily="34" charset="0"/>
              </a:rPr>
              <a:t>“Los programas de estudios conducen a la obtención del grado y/o título de Educación Superior y se implementan mediante planes de estudios desarrollados en periodos académicos, de acuerdo con lo establecido en la Ley, el presente Reglamento y en los LAG aprobados por el Minedu”. (Reglamento Ley 30512, artículo 10).</a:t>
            </a:r>
          </a:p>
          <a:p>
            <a:pPr marL="717550" indent="-352425">
              <a:buFont typeface="Wingdings" panose="05000000000000000000" pitchFamily="2" charset="2"/>
              <a:buChar char="ü"/>
            </a:pPr>
            <a:endParaRPr lang="es-ES" i="1" dirty="0">
              <a:latin typeface="Century Gothic" panose="020B0502020202020204" pitchFamily="34" charset="0"/>
            </a:endParaRPr>
          </a:p>
          <a:p>
            <a:pPr marL="717550" indent="-352425">
              <a:buFont typeface="Wingdings" panose="05000000000000000000" pitchFamily="2" charset="2"/>
              <a:buChar char="ü"/>
            </a:pPr>
            <a:r>
              <a:rPr lang="es-ES" sz="1600" b="1" i="1" dirty="0">
                <a:latin typeface="Century Gothic" panose="020B0502020202020204" pitchFamily="34" charset="0"/>
              </a:rPr>
              <a:t>Características de los programas de estudios</a:t>
            </a:r>
          </a:p>
          <a:p>
            <a:pPr marL="719138"/>
            <a:r>
              <a:rPr lang="es-ES" sz="1600" i="1" dirty="0">
                <a:latin typeface="Century Gothic" panose="020B0502020202020204" pitchFamily="34" charset="0"/>
              </a:rPr>
              <a:t>“Los programas de estudios desarrollan las competencias del perfil de egreso, los desempeños específicos, el plan de estudios y las orientaciones pedagógicas que se presentan en los DCBN. Los programas de estudios son establecidos por el Minedu y contextualizados, así como adecuados a la modalidad del servicio educativo conforme a los LAG y en el marco del MSE”. (Reglamento Ley 30512, artículo 12).</a:t>
            </a:r>
          </a:p>
        </p:txBody>
      </p:sp>
    </p:spTree>
    <p:extLst>
      <p:ext uri="{BB962C8B-B14F-4D97-AF65-F5344CB8AC3E}">
        <p14:creationId xmlns:p14="http://schemas.microsoft.com/office/powerpoint/2010/main" val="393402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EE2666-3BCA-614A-AB41-DAAB3ACD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4" y="1222246"/>
            <a:ext cx="10515600" cy="619726"/>
          </a:xfrm>
        </p:spPr>
        <p:txBody>
          <a:bodyPr>
            <a:noAutofit/>
          </a:bodyPr>
          <a:lstStyle/>
          <a:p>
            <a:r>
              <a:rPr lang="es-MX" sz="3600" dirty="0"/>
              <a:t>Etapas del procedimiento de licenciamiento</a:t>
            </a:r>
            <a:endParaRPr lang="es-PE" sz="36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385DEB-0852-4032-B79F-12F1734DF94F}"/>
              </a:ext>
            </a:extLst>
          </p:cNvPr>
          <p:cNvGraphicFramePr/>
          <p:nvPr/>
        </p:nvGraphicFramePr>
        <p:xfrm>
          <a:off x="2824725" y="2524411"/>
          <a:ext cx="8451752" cy="131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2">
            <a:extLst>
              <a:ext uri="{FF2B5EF4-FFF2-40B4-BE49-F238E27FC236}">
                <a16:creationId xmlns:a16="http://schemas.microsoft.com/office/drawing/2014/main" id="{AB9A1FDA-15EA-48A0-ABAF-B4CFFA6E0D76}"/>
              </a:ext>
            </a:extLst>
          </p:cNvPr>
          <p:cNvSpPr/>
          <p:nvPr/>
        </p:nvSpPr>
        <p:spPr>
          <a:xfrm rot="5400000">
            <a:off x="4130457" y="4084528"/>
            <a:ext cx="628136" cy="7166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6873B44-DDEA-4840-A8CC-78F55C4FCDF8}"/>
              </a:ext>
            </a:extLst>
          </p:cNvPr>
          <p:cNvSpPr/>
          <p:nvPr/>
        </p:nvSpPr>
        <p:spPr>
          <a:xfrm>
            <a:off x="401624" y="2268763"/>
            <a:ext cx="1421716" cy="1278926"/>
          </a:xfrm>
          <a:prstGeom prst="ellipse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Ingreso de SLI</a:t>
            </a:r>
            <a:endParaRPr lang="es-PE" sz="1600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836C6CB-7CEC-4CCF-817C-3F0ED9C6F053}"/>
              </a:ext>
            </a:extLst>
          </p:cNvPr>
          <p:cNvSpPr/>
          <p:nvPr/>
        </p:nvSpPr>
        <p:spPr>
          <a:xfrm>
            <a:off x="5344160" y="3445449"/>
            <a:ext cx="1394392" cy="781235"/>
          </a:xfrm>
          <a:prstGeom prst="ellipse">
            <a:avLst/>
          </a:prstGeom>
          <a:solidFill>
            <a:srgbClr val="2F52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DIFOID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46EBEAB-A7A1-4F67-B9E3-3BE7692F0DC5}"/>
              </a:ext>
            </a:extLst>
          </p:cNvPr>
          <p:cNvSpPr/>
          <p:nvPr/>
        </p:nvSpPr>
        <p:spPr>
          <a:xfrm>
            <a:off x="10283252" y="3476651"/>
            <a:ext cx="1585515" cy="781235"/>
          </a:xfrm>
          <a:prstGeom prst="ellipse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00" b="1" dirty="0"/>
              <a:t>Despacho Ministerial</a:t>
            </a:r>
          </a:p>
        </p:txBody>
      </p:sp>
      <p:sp>
        <p:nvSpPr>
          <p:cNvPr id="9" name="Flecha derecha 13">
            <a:extLst>
              <a:ext uri="{FF2B5EF4-FFF2-40B4-BE49-F238E27FC236}">
                <a16:creationId xmlns:a16="http://schemas.microsoft.com/office/drawing/2014/main" id="{B32D70C8-C815-42CB-AE21-B935D710D92E}"/>
              </a:ext>
            </a:extLst>
          </p:cNvPr>
          <p:cNvSpPr/>
          <p:nvPr/>
        </p:nvSpPr>
        <p:spPr>
          <a:xfrm>
            <a:off x="2196589" y="2549880"/>
            <a:ext cx="628136" cy="71669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88A2AB0A-95B5-4E3F-861B-98E3CFFFD9AF}"/>
              </a:ext>
            </a:extLst>
          </p:cNvPr>
          <p:cNvGrpSpPr/>
          <p:nvPr/>
        </p:nvGrpSpPr>
        <p:grpSpPr>
          <a:xfrm>
            <a:off x="1574942" y="2566245"/>
            <a:ext cx="787323" cy="683962"/>
            <a:chOff x="5373291" y="3192066"/>
            <a:chExt cx="806649" cy="806649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80E456DD-4B6C-40C7-AFA9-2D74AF65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291" y="3192066"/>
              <a:ext cx="806649" cy="80664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Shape 30">
              <a:extLst>
                <a:ext uri="{FF2B5EF4-FFF2-40B4-BE49-F238E27FC236}">
                  <a16:creationId xmlns:a16="http://schemas.microsoft.com/office/drawing/2014/main" id="{500B5EA6-8D1B-4A8C-89BC-3732D76CCB6F}"/>
                </a:ext>
              </a:extLst>
            </p:cNvPr>
            <p:cNvSpPr/>
            <p:nvPr/>
          </p:nvSpPr>
          <p:spPr>
            <a:xfrm>
              <a:off x="5586987" y="3414727"/>
              <a:ext cx="370297" cy="3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322" extrusionOk="0">
                  <a:moveTo>
                    <a:pt x="15566" y="12933"/>
                  </a:moveTo>
                  <a:lnTo>
                    <a:pt x="13626" y="10651"/>
                  </a:lnTo>
                  <a:lnTo>
                    <a:pt x="15786" y="7754"/>
                  </a:lnTo>
                  <a:lnTo>
                    <a:pt x="17359" y="9551"/>
                  </a:lnTo>
                  <a:cubicBezTo>
                    <a:pt x="17762" y="9931"/>
                    <a:pt x="17945" y="9741"/>
                    <a:pt x="18218" y="9446"/>
                  </a:cubicBezTo>
                  <a:lnTo>
                    <a:pt x="20412" y="6598"/>
                  </a:lnTo>
                  <a:cubicBezTo>
                    <a:pt x="21308" y="5478"/>
                    <a:pt x="20046" y="4569"/>
                    <a:pt x="19515" y="5203"/>
                  </a:cubicBezTo>
                  <a:lnTo>
                    <a:pt x="17779" y="7500"/>
                  </a:lnTo>
                  <a:lnTo>
                    <a:pt x="15310" y="4668"/>
                  </a:lnTo>
                  <a:lnTo>
                    <a:pt x="11156" y="4584"/>
                  </a:lnTo>
                  <a:cubicBezTo>
                    <a:pt x="10827" y="4605"/>
                    <a:pt x="10735" y="4815"/>
                    <a:pt x="10460" y="5175"/>
                  </a:cubicBezTo>
                  <a:lnTo>
                    <a:pt x="9578" y="6342"/>
                  </a:lnTo>
                  <a:cubicBezTo>
                    <a:pt x="10185" y="6369"/>
                    <a:pt x="10690" y="6732"/>
                    <a:pt x="10969" y="7089"/>
                  </a:cubicBezTo>
                  <a:lnTo>
                    <a:pt x="11540" y="6337"/>
                  </a:lnTo>
                  <a:lnTo>
                    <a:pt x="12840" y="6337"/>
                  </a:lnTo>
                  <a:lnTo>
                    <a:pt x="11272" y="8444"/>
                  </a:lnTo>
                  <a:cubicBezTo>
                    <a:pt x="11214" y="8945"/>
                    <a:pt x="10971" y="9456"/>
                    <a:pt x="10348" y="9689"/>
                  </a:cubicBezTo>
                  <a:lnTo>
                    <a:pt x="10112" y="10004"/>
                  </a:lnTo>
                  <a:lnTo>
                    <a:pt x="10531" y="10298"/>
                  </a:lnTo>
                  <a:lnTo>
                    <a:pt x="11690" y="8924"/>
                  </a:lnTo>
                  <a:cubicBezTo>
                    <a:pt x="12605" y="8078"/>
                    <a:pt x="13610" y="9734"/>
                    <a:pt x="13245" y="10298"/>
                  </a:cubicBezTo>
                  <a:cubicBezTo>
                    <a:pt x="12977" y="10709"/>
                    <a:pt x="12910" y="10826"/>
                    <a:pt x="11698" y="12582"/>
                  </a:cubicBezTo>
                  <a:lnTo>
                    <a:pt x="13755" y="14899"/>
                  </a:lnTo>
                  <a:lnTo>
                    <a:pt x="12821" y="19529"/>
                  </a:lnTo>
                  <a:cubicBezTo>
                    <a:pt x="12492" y="21093"/>
                    <a:pt x="14267" y="21600"/>
                    <a:pt x="14614" y="20247"/>
                  </a:cubicBezTo>
                  <a:lnTo>
                    <a:pt x="15858" y="14012"/>
                  </a:lnTo>
                  <a:cubicBezTo>
                    <a:pt x="15914" y="13567"/>
                    <a:pt x="15932" y="13356"/>
                    <a:pt x="15566" y="12933"/>
                  </a:cubicBezTo>
                  <a:close/>
                  <a:moveTo>
                    <a:pt x="16847" y="5047"/>
                  </a:moveTo>
                  <a:cubicBezTo>
                    <a:pt x="17695" y="5047"/>
                    <a:pt x="18384" y="4253"/>
                    <a:pt x="18384" y="3273"/>
                  </a:cubicBezTo>
                  <a:cubicBezTo>
                    <a:pt x="18384" y="2293"/>
                    <a:pt x="17695" y="1497"/>
                    <a:pt x="16847" y="1497"/>
                  </a:cubicBezTo>
                  <a:cubicBezTo>
                    <a:pt x="15998" y="1497"/>
                    <a:pt x="15310" y="2293"/>
                    <a:pt x="15310" y="3273"/>
                  </a:cubicBezTo>
                  <a:cubicBezTo>
                    <a:pt x="15310" y="4253"/>
                    <a:pt x="15998" y="5047"/>
                    <a:pt x="16847" y="5047"/>
                  </a:cubicBezTo>
                  <a:close/>
                  <a:moveTo>
                    <a:pt x="9792" y="9488"/>
                  </a:moveTo>
                  <a:cubicBezTo>
                    <a:pt x="10405" y="9488"/>
                    <a:pt x="10903" y="8913"/>
                    <a:pt x="10903" y="8205"/>
                  </a:cubicBezTo>
                  <a:cubicBezTo>
                    <a:pt x="10903" y="7497"/>
                    <a:pt x="10405" y="6923"/>
                    <a:pt x="9792" y="6923"/>
                  </a:cubicBezTo>
                  <a:cubicBezTo>
                    <a:pt x="9179" y="6923"/>
                    <a:pt x="8682" y="7497"/>
                    <a:pt x="8682" y="8205"/>
                  </a:cubicBezTo>
                  <a:cubicBezTo>
                    <a:pt x="8682" y="8913"/>
                    <a:pt x="9179" y="9488"/>
                    <a:pt x="9792" y="9488"/>
                  </a:cubicBezTo>
                  <a:close/>
                  <a:moveTo>
                    <a:pt x="8867" y="15182"/>
                  </a:moveTo>
                  <a:lnTo>
                    <a:pt x="7466" y="13533"/>
                  </a:lnTo>
                  <a:lnTo>
                    <a:pt x="9026" y="11442"/>
                  </a:lnTo>
                  <a:lnTo>
                    <a:pt x="10163" y="12739"/>
                  </a:lnTo>
                  <a:cubicBezTo>
                    <a:pt x="10453" y="13014"/>
                    <a:pt x="10585" y="12877"/>
                    <a:pt x="10784" y="12663"/>
                  </a:cubicBezTo>
                  <a:lnTo>
                    <a:pt x="12488" y="10694"/>
                  </a:lnTo>
                  <a:cubicBezTo>
                    <a:pt x="13135" y="9884"/>
                    <a:pt x="12224" y="9228"/>
                    <a:pt x="11841" y="9686"/>
                  </a:cubicBezTo>
                  <a:lnTo>
                    <a:pt x="10466" y="11259"/>
                  </a:lnTo>
                  <a:lnTo>
                    <a:pt x="8682" y="9213"/>
                  </a:lnTo>
                  <a:lnTo>
                    <a:pt x="5683" y="9151"/>
                  </a:lnTo>
                  <a:cubicBezTo>
                    <a:pt x="5444" y="9167"/>
                    <a:pt x="5378" y="9319"/>
                    <a:pt x="5180" y="9579"/>
                  </a:cubicBezTo>
                  <a:lnTo>
                    <a:pt x="3449" y="11869"/>
                  </a:lnTo>
                  <a:cubicBezTo>
                    <a:pt x="3013" y="12449"/>
                    <a:pt x="3779" y="13243"/>
                    <a:pt x="4255" y="12663"/>
                  </a:cubicBezTo>
                  <a:lnTo>
                    <a:pt x="5959" y="10418"/>
                  </a:lnTo>
                  <a:lnTo>
                    <a:pt x="6898" y="10418"/>
                  </a:lnTo>
                  <a:lnTo>
                    <a:pt x="3277" y="15289"/>
                  </a:lnTo>
                  <a:lnTo>
                    <a:pt x="912" y="15289"/>
                  </a:lnTo>
                  <a:cubicBezTo>
                    <a:pt x="-292" y="15289"/>
                    <a:pt x="-279" y="16847"/>
                    <a:pt x="805" y="16847"/>
                  </a:cubicBezTo>
                  <a:lnTo>
                    <a:pt x="3818" y="16847"/>
                  </a:lnTo>
                  <a:cubicBezTo>
                    <a:pt x="4321" y="16847"/>
                    <a:pt x="4466" y="16647"/>
                    <a:pt x="4717" y="16312"/>
                  </a:cubicBezTo>
                  <a:lnTo>
                    <a:pt x="5920" y="14754"/>
                  </a:lnTo>
                  <a:lnTo>
                    <a:pt x="7559" y="16602"/>
                  </a:lnTo>
                  <a:lnTo>
                    <a:pt x="6884" y="19945"/>
                  </a:lnTo>
                  <a:cubicBezTo>
                    <a:pt x="6646" y="21075"/>
                    <a:pt x="7929" y="21442"/>
                    <a:pt x="8179" y="20465"/>
                  </a:cubicBezTo>
                  <a:lnTo>
                    <a:pt x="9079" y="15961"/>
                  </a:lnTo>
                  <a:cubicBezTo>
                    <a:pt x="9118" y="15640"/>
                    <a:pt x="9132" y="15488"/>
                    <a:pt x="8867" y="15182"/>
                  </a:cubicBezTo>
                  <a:close/>
                  <a:moveTo>
                    <a:pt x="11274" y="20400"/>
                  </a:moveTo>
                  <a:cubicBezTo>
                    <a:pt x="10567" y="20400"/>
                    <a:pt x="9882" y="20298"/>
                    <a:pt x="9225" y="20109"/>
                  </a:cubicBezTo>
                  <a:lnTo>
                    <a:pt x="9098" y="20747"/>
                  </a:lnTo>
                  <a:lnTo>
                    <a:pt x="9089" y="20778"/>
                  </a:lnTo>
                  <a:cubicBezTo>
                    <a:pt x="9071" y="20853"/>
                    <a:pt x="9046" y="20928"/>
                    <a:pt x="9019" y="21001"/>
                  </a:cubicBezTo>
                  <a:cubicBezTo>
                    <a:pt x="9741" y="21209"/>
                    <a:pt x="10496" y="21322"/>
                    <a:pt x="11274" y="21322"/>
                  </a:cubicBezTo>
                  <a:cubicBezTo>
                    <a:pt x="11594" y="21322"/>
                    <a:pt x="11911" y="21303"/>
                    <a:pt x="12224" y="21266"/>
                  </a:cubicBezTo>
                  <a:cubicBezTo>
                    <a:pt x="12056" y="21012"/>
                    <a:pt x="11931" y="20706"/>
                    <a:pt x="11871" y="20373"/>
                  </a:cubicBezTo>
                  <a:cubicBezTo>
                    <a:pt x="11673" y="20389"/>
                    <a:pt x="11475" y="20400"/>
                    <a:pt x="11274" y="20400"/>
                  </a:cubicBezTo>
                  <a:close/>
                  <a:moveTo>
                    <a:pt x="5165" y="17368"/>
                  </a:moveTo>
                  <a:cubicBezTo>
                    <a:pt x="5082" y="17458"/>
                    <a:pt x="4982" y="17552"/>
                    <a:pt x="4856" y="17643"/>
                  </a:cubicBezTo>
                  <a:cubicBezTo>
                    <a:pt x="4733" y="17731"/>
                    <a:pt x="4596" y="17797"/>
                    <a:pt x="4456" y="17845"/>
                  </a:cubicBezTo>
                  <a:cubicBezTo>
                    <a:pt x="4922" y="18435"/>
                    <a:pt x="5446" y="18963"/>
                    <a:pt x="6014" y="19419"/>
                  </a:cubicBezTo>
                  <a:lnTo>
                    <a:pt x="6210" y="18448"/>
                  </a:lnTo>
                  <a:cubicBezTo>
                    <a:pt x="5836" y="18122"/>
                    <a:pt x="5487" y="17759"/>
                    <a:pt x="5165" y="17368"/>
                  </a:cubicBezTo>
                  <a:close/>
                  <a:moveTo>
                    <a:pt x="2841" y="14190"/>
                  </a:moveTo>
                  <a:lnTo>
                    <a:pt x="3166" y="13753"/>
                  </a:lnTo>
                  <a:cubicBezTo>
                    <a:pt x="3041" y="13675"/>
                    <a:pt x="2928" y="13577"/>
                    <a:pt x="2828" y="13467"/>
                  </a:cubicBezTo>
                  <a:cubicBezTo>
                    <a:pt x="2568" y="13176"/>
                    <a:pt x="2372" y="12758"/>
                    <a:pt x="2369" y="12244"/>
                  </a:cubicBezTo>
                  <a:cubicBezTo>
                    <a:pt x="2365" y="11855"/>
                    <a:pt x="2504" y="11443"/>
                    <a:pt x="2733" y="11147"/>
                  </a:cubicBezTo>
                  <a:lnTo>
                    <a:pt x="2851" y="10991"/>
                  </a:lnTo>
                  <a:cubicBezTo>
                    <a:pt x="2848" y="10881"/>
                    <a:pt x="2844" y="10772"/>
                    <a:pt x="2844" y="10660"/>
                  </a:cubicBezTo>
                  <a:cubicBezTo>
                    <a:pt x="2844" y="5282"/>
                    <a:pt x="6619" y="923"/>
                    <a:pt x="11274" y="923"/>
                  </a:cubicBezTo>
                  <a:cubicBezTo>
                    <a:pt x="12504" y="923"/>
                    <a:pt x="13672" y="1229"/>
                    <a:pt x="14726" y="1777"/>
                  </a:cubicBezTo>
                  <a:cubicBezTo>
                    <a:pt x="14872" y="1501"/>
                    <a:pt x="15055" y="1254"/>
                    <a:pt x="15272" y="1049"/>
                  </a:cubicBezTo>
                  <a:cubicBezTo>
                    <a:pt x="14062" y="377"/>
                    <a:pt x="12706" y="0"/>
                    <a:pt x="11274" y="0"/>
                  </a:cubicBezTo>
                  <a:cubicBezTo>
                    <a:pt x="6177" y="0"/>
                    <a:pt x="2045" y="4772"/>
                    <a:pt x="2045" y="10660"/>
                  </a:cubicBezTo>
                  <a:cubicBezTo>
                    <a:pt x="2045" y="11898"/>
                    <a:pt x="2230" y="13085"/>
                    <a:pt x="2566" y="14190"/>
                  </a:cubicBezTo>
                  <a:cubicBezTo>
                    <a:pt x="2566" y="14190"/>
                    <a:pt x="2841" y="14190"/>
                    <a:pt x="2841" y="14190"/>
                  </a:cubicBezTo>
                  <a:close/>
                  <a:moveTo>
                    <a:pt x="19617" y="9280"/>
                  </a:moveTo>
                  <a:cubicBezTo>
                    <a:pt x="19672" y="9731"/>
                    <a:pt x="19703" y="10192"/>
                    <a:pt x="19703" y="10660"/>
                  </a:cubicBezTo>
                  <a:cubicBezTo>
                    <a:pt x="19703" y="14078"/>
                    <a:pt x="18178" y="17083"/>
                    <a:pt x="15874" y="18820"/>
                  </a:cubicBezTo>
                  <a:lnTo>
                    <a:pt x="15626" y="20063"/>
                  </a:lnTo>
                  <a:cubicBezTo>
                    <a:pt x="18527" y="18267"/>
                    <a:pt x="20502" y="14730"/>
                    <a:pt x="20502" y="10660"/>
                  </a:cubicBezTo>
                  <a:cubicBezTo>
                    <a:pt x="20502" y="9886"/>
                    <a:pt x="20428" y="9131"/>
                    <a:pt x="20292" y="8403"/>
                  </a:cubicBezTo>
                  <a:cubicBezTo>
                    <a:pt x="20292" y="8403"/>
                    <a:pt x="19617" y="9280"/>
                    <a:pt x="19617" y="92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1BA070-7D24-4C2B-A24C-A75C12D4A08F}"/>
              </a:ext>
            </a:extLst>
          </p:cNvPr>
          <p:cNvSpPr txBox="1"/>
          <p:nvPr/>
        </p:nvSpPr>
        <p:spPr>
          <a:xfrm>
            <a:off x="2237607" y="4990799"/>
            <a:ext cx="4413839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Tiene como </a:t>
            </a:r>
            <a:r>
              <a:rPr lang="es-PE" b="1" dirty="0"/>
              <a:t>objeto la realización de todos los </a:t>
            </a:r>
            <a:r>
              <a:rPr lang="es-PE" b="1" u="sng" dirty="0"/>
              <a:t>actos de instrucción </a:t>
            </a:r>
            <a:r>
              <a:rPr lang="es-PE" b="1" dirty="0"/>
              <a:t>necesarios para la determinación del cumplimiento (o no) de las CBC.</a:t>
            </a:r>
            <a:r>
              <a:rPr lang="es-PE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66A1B1-00B9-4611-9760-006C8E6C62A6}"/>
              </a:ext>
            </a:extLst>
          </p:cNvPr>
          <p:cNvSpPr txBox="1"/>
          <p:nvPr/>
        </p:nvSpPr>
        <p:spPr>
          <a:xfrm>
            <a:off x="7362806" y="5029252"/>
            <a:ext cx="4413839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Tiene como tiene </a:t>
            </a:r>
            <a:r>
              <a:rPr lang="es-PE" b="1" dirty="0"/>
              <a:t>como objeto la </a:t>
            </a:r>
            <a:r>
              <a:rPr lang="es-PE" b="1" u="sng" dirty="0"/>
              <a:t>emisión de la resolución ministerial</a:t>
            </a:r>
            <a:r>
              <a:rPr lang="es-PE" b="1" dirty="0"/>
              <a:t> que otorga o desestima la licencia solicitada</a:t>
            </a:r>
          </a:p>
        </p:txBody>
      </p:sp>
      <p:sp>
        <p:nvSpPr>
          <p:cNvPr id="15" name="Flecha derecha 18">
            <a:extLst>
              <a:ext uri="{FF2B5EF4-FFF2-40B4-BE49-F238E27FC236}">
                <a16:creationId xmlns:a16="http://schemas.microsoft.com/office/drawing/2014/main" id="{394FE3C3-1297-4F6A-A7B8-BE5D6A9F2A8A}"/>
              </a:ext>
            </a:extLst>
          </p:cNvPr>
          <p:cNvSpPr/>
          <p:nvPr/>
        </p:nvSpPr>
        <p:spPr>
          <a:xfrm rot="5400000">
            <a:off x="9255656" y="4085797"/>
            <a:ext cx="628136" cy="7166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54530103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0C2F257C-BC28-4D99-B764-E5806999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9" y="992428"/>
            <a:ext cx="10515600" cy="619726"/>
          </a:xfrm>
        </p:spPr>
        <p:txBody>
          <a:bodyPr>
            <a:noAutofit/>
          </a:bodyPr>
          <a:lstStyle/>
          <a:p>
            <a:r>
              <a:rPr lang="es-MX" sz="3600" dirty="0"/>
              <a:t>Proceso de evaluación integral</a:t>
            </a:r>
            <a:endParaRPr lang="es-PE" sz="3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CC6570C-E9F0-4C6C-A5D2-37E9A81F79AE}"/>
              </a:ext>
            </a:extLst>
          </p:cNvPr>
          <p:cNvGraphicFramePr/>
          <p:nvPr/>
        </p:nvGraphicFramePr>
        <p:xfrm>
          <a:off x="1014002" y="1627523"/>
          <a:ext cx="10635360" cy="272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D3B2A81D-BA58-4152-A61C-B73A784F853A}"/>
              </a:ext>
            </a:extLst>
          </p:cNvPr>
          <p:cNvSpPr/>
          <p:nvPr/>
        </p:nvSpPr>
        <p:spPr>
          <a:xfrm>
            <a:off x="2057087" y="4113487"/>
            <a:ext cx="1108363" cy="47105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BADACA9C-120D-424E-A5B0-FB843CF46C31}"/>
              </a:ext>
            </a:extLst>
          </p:cNvPr>
          <p:cNvSpPr/>
          <p:nvPr/>
        </p:nvSpPr>
        <p:spPr>
          <a:xfrm>
            <a:off x="6017333" y="4113487"/>
            <a:ext cx="1108363" cy="47105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916E85E-74EE-4948-841C-A1DAA80416F8}"/>
              </a:ext>
            </a:extLst>
          </p:cNvPr>
          <p:cNvSpPr/>
          <p:nvPr/>
        </p:nvSpPr>
        <p:spPr>
          <a:xfrm>
            <a:off x="1014001" y="4638587"/>
            <a:ext cx="8321587" cy="61730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</a:pPr>
            <a:r>
              <a:rPr lang="es-PE" sz="1400" u="sng" dirty="0">
                <a:solidFill>
                  <a:schemeClr val="tx1"/>
                </a:solidFill>
              </a:rPr>
              <a:t>Documentos a evaluar:</a:t>
            </a:r>
          </a:p>
          <a:p>
            <a:pPr marL="92075" indent="-92075">
              <a:buFont typeface="Calibri" panose="020F0502020204030204" pitchFamily="34" charset="0"/>
              <a:buChar char="-"/>
              <a:tabLst>
                <a:tab pos="0" algn="l"/>
              </a:tabLst>
            </a:pPr>
            <a:r>
              <a:rPr lang="es-PE" sz="1400" dirty="0">
                <a:solidFill>
                  <a:schemeClr val="tx1"/>
                </a:solidFill>
              </a:rPr>
              <a:t>Formatos de Solicitud de Licenciamiento</a:t>
            </a:r>
          </a:p>
          <a:p>
            <a:pPr marL="92075" indent="-92075">
              <a:buFont typeface="Calibri" panose="020F0502020204030204" pitchFamily="34" charset="0"/>
              <a:buChar char="-"/>
              <a:tabLst>
                <a:tab pos="0" algn="l"/>
              </a:tabLst>
            </a:pPr>
            <a:r>
              <a:rPr lang="es-PE" sz="1400" dirty="0">
                <a:solidFill>
                  <a:schemeClr val="tx1"/>
                </a:solidFill>
              </a:rPr>
              <a:t>Medios de Verificación (MV) detallados en la Matriz de CBC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900FA93-0851-4FAF-B38C-C63865565F55}"/>
              </a:ext>
            </a:extLst>
          </p:cNvPr>
          <p:cNvSpPr/>
          <p:nvPr/>
        </p:nvSpPr>
        <p:spPr>
          <a:xfrm>
            <a:off x="1014002" y="5320907"/>
            <a:ext cx="6774560" cy="2517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u="sng" dirty="0">
                <a:solidFill>
                  <a:schemeClr val="tx1"/>
                </a:solidFill>
              </a:rPr>
              <a:t>Actividad: </a:t>
            </a:r>
            <a:r>
              <a:rPr lang="es-PE" sz="1400" dirty="0">
                <a:solidFill>
                  <a:schemeClr val="tx1"/>
                </a:solidFill>
              </a:rPr>
              <a:t>Revisión documental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F87B00D-D2AA-4B86-92DA-92D93CF906C3}"/>
              </a:ext>
            </a:extLst>
          </p:cNvPr>
          <p:cNvSpPr/>
          <p:nvPr/>
        </p:nvSpPr>
        <p:spPr>
          <a:xfrm>
            <a:off x="4546834" y="5637681"/>
            <a:ext cx="4597166" cy="2517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u="sng" dirty="0">
                <a:solidFill>
                  <a:schemeClr val="tx1"/>
                </a:solidFill>
              </a:rPr>
              <a:t>Actividad: </a:t>
            </a:r>
            <a:r>
              <a:rPr lang="es-PE" sz="1400" dirty="0">
                <a:solidFill>
                  <a:schemeClr val="tx1"/>
                </a:solidFill>
              </a:rPr>
              <a:t>Verificación presencial/actos probatorios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3D408F2-D17E-4C9A-B916-DCA2936D6330}"/>
              </a:ext>
            </a:extLst>
          </p:cNvPr>
          <p:cNvSpPr/>
          <p:nvPr/>
        </p:nvSpPr>
        <p:spPr>
          <a:xfrm>
            <a:off x="1014001" y="6041843"/>
            <a:ext cx="10549925" cy="6861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u="sng" dirty="0">
                <a:solidFill>
                  <a:schemeClr val="tx1"/>
                </a:solidFill>
              </a:rPr>
              <a:t>Criterios de evaluación: </a:t>
            </a:r>
            <a:r>
              <a:rPr lang="es-PE" sz="1400" dirty="0">
                <a:solidFill>
                  <a:schemeClr val="tx1"/>
                </a:solidFill>
              </a:rPr>
              <a:t>de coherencia, consistencia y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17806202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4CC05EB-1174-4E33-AF3F-1380F659ACD9}"/>
              </a:ext>
            </a:extLst>
          </p:cNvPr>
          <p:cNvGraphicFramePr/>
          <p:nvPr/>
        </p:nvGraphicFramePr>
        <p:xfrm>
          <a:off x="137695" y="1894058"/>
          <a:ext cx="3358978" cy="386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ABD9588-D747-430F-B0DC-8D6C3C5B4A7E}"/>
              </a:ext>
            </a:extLst>
          </p:cNvPr>
          <p:cNvCxnSpPr/>
          <p:nvPr/>
        </p:nvCxnSpPr>
        <p:spPr>
          <a:xfrm>
            <a:off x="1131040" y="4326079"/>
            <a:ext cx="1027052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626DCEC-7861-CF2D-858F-2283A477503E}"/>
              </a:ext>
            </a:extLst>
          </p:cNvPr>
          <p:cNvSpPr/>
          <p:nvPr/>
        </p:nvSpPr>
        <p:spPr>
          <a:xfrm>
            <a:off x="3283341" y="3300891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No acredita cumplimiento de alguna CBC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7DC67E3-D3EC-3A39-D4B2-3EEB94B529D0}"/>
              </a:ext>
            </a:extLst>
          </p:cNvPr>
          <p:cNvSpPr/>
          <p:nvPr/>
        </p:nvSpPr>
        <p:spPr>
          <a:xfrm>
            <a:off x="5620575" y="3258157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65A3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Se requiere plan de cumplimiento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C9D725A-C07D-6EF7-9255-390195643865}"/>
              </a:ext>
            </a:extLst>
          </p:cNvPr>
          <p:cNvSpPr/>
          <p:nvPr/>
        </p:nvSpPr>
        <p:spPr>
          <a:xfrm>
            <a:off x="7957809" y="3278368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EA84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De ser el caso, requerimiento de subsanación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C6CF1FF-9C56-07E9-7A49-8D1DA25B974C}"/>
              </a:ext>
            </a:extLst>
          </p:cNvPr>
          <p:cNvSpPr/>
          <p:nvPr/>
        </p:nvSpPr>
        <p:spPr>
          <a:xfrm>
            <a:off x="10089930" y="4874439"/>
            <a:ext cx="194175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 dirty="0">
                <a:solidFill>
                  <a:schemeClr val="tx1"/>
                </a:solidFill>
              </a:rPr>
              <a:t>Evaluación integral de las CBC a partir de la ejecución del plan de cumplimiento</a:t>
            </a:r>
            <a:endParaRPr lang="es-PE" sz="1400" kern="1200" dirty="0">
              <a:solidFill>
                <a:schemeClr val="tx1"/>
              </a:solidFill>
            </a:endParaRPr>
          </a:p>
        </p:txBody>
      </p:sp>
      <p:sp>
        <p:nvSpPr>
          <p:cNvPr id="6" name="Flecha derecha 12">
            <a:extLst>
              <a:ext uri="{FF2B5EF4-FFF2-40B4-BE49-F238E27FC236}">
                <a16:creationId xmlns:a16="http://schemas.microsoft.com/office/drawing/2014/main" id="{C008BA91-D12D-40E5-BB0E-D18EED212726}"/>
              </a:ext>
            </a:extLst>
          </p:cNvPr>
          <p:cNvSpPr/>
          <p:nvPr/>
        </p:nvSpPr>
        <p:spPr>
          <a:xfrm>
            <a:off x="5030472" y="3633929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 derecha 13">
            <a:extLst>
              <a:ext uri="{FF2B5EF4-FFF2-40B4-BE49-F238E27FC236}">
                <a16:creationId xmlns:a16="http://schemas.microsoft.com/office/drawing/2014/main" id="{426978EF-F1BC-4877-B103-2343AE886043}"/>
              </a:ext>
            </a:extLst>
          </p:cNvPr>
          <p:cNvSpPr/>
          <p:nvPr/>
        </p:nvSpPr>
        <p:spPr>
          <a:xfrm rot="10800000">
            <a:off x="3246143" y="4880721"/>
            <a:ext cx="6426887" cy="772580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1CE549-0423-4BAB-8189-EE636B945CF9}"/>
              </a:ext>
            </a:extLst>
          </p:cNvPr>
          <p:cNvSpPr txBox="1"/>
          <p:nvPr/>
        </p:nvSpPr>
        <p:spPr>
          <a:xfrm>
            <a:off x="857131" y="5963383"/>
            <a:ext cx="1081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* Si luego de requerido el plan de cumplimiento, la institución no lo presenta, se desestima la SLI.</a:t>
            </a:r>
          </a:p>
          <a:p>
            <a:r>
              <a:rPr lang="es-ES" sz="1200" i="1" dirty="0"/>
              <a:t>* Plazo de ejecución plan de cumplimiento: un año para privadas y dos años para públicas</a:t>
            </a:r>
          </a:p>
          <a:p>
            <a:r>
              <a:rPr lang="es-MX" sz="1050" i="1" dirty="0"/>
              <a:t>*  </a:t>
            </a:r>
            <a:r>
              <a:rPr lang="es-MX" sz="1200" i="1" dirty="0"/>
              <a:t>El plan de cumplimiento aplica tanto a IESP como a EESP</a:t>
            </a:r>
            <a:r>
              <a:rPr lang="es-MX" sz="1100" i="1" dirty="0"/>
              <a:t> (en ambos casos respecto a oferta formativa autorizada previa a Ley 30512)</a:t>
            </a:r>
            <a:endParaRPr lang="es-PE" sz="1200" i="1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EF2D3AE4-1ACA-41BC-B6B0-90F4BC88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97" y="1032101"/>
            <a:ext cx="10515600" cy="619726"/>
          </a:xfrm>
        </p:spPr>
        <p:txBody>
          <a:bodyPr>
            <a:noAutofit/>
          </a:bodyPr>
          <a:lstStyle/>
          <a:p>
            <a:r>
              <a:rPr lang="es-MX" sz="3600" dirty="0"/>
              <a:t>Plan de cumplimiento</a:t>
            </a:r>
            <a:endParaRPr lang="es-PE" sz="3600" dirty="0"/>
          </a:p>
        </p:txBody>
      </p:sp>
      <p:sp>
        <p:nvSpPr>
          <p:cNvPr id="17" name="Flecha derecha 12">
            <a:extLst>
              <a:ext uri="{FF2B5EF4-FFF2-40B4-BE49-F238E27FC236}">
                <a16:creationId xmlns:a16="http://schemas.microsoft.com/office/drawing/2014/main" id="{0D66A007-40A0-55A3-B65D-00A46BCA5CF2}"/>
              </a:ext>
            </a:extLst>
          </p:cNvPr>
          <p:cNvSpPr/>
          <p:nvPr/>
        </p:nvSpPr>
        <p:spPr>
          <a:xfrm>
            <a:off x="2745007" y="3599819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2">
            <a:extLst>
              <a:ext uri="{FF2B5EF4-FFF2-40B4-BE49-F238E27FC236}">
                <a16:creationId xmlns:a16="http://schemas.microsoft.com/office/drawing/2014/main" id="{4C56D5E5-5907-AC5C-DDAA-6C3CD267D1CD}"/>
              </a:ext>
            </a:extLst>
          </p:cNvPr>
          <p:cNvSpPr/>
          <p:nvPr/>
        </p:nvSpPr>
        <p:spPr>
          <a:xfrm>
            <a:off x="7372709" y="3661650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2">
            <a:extLst>
              <a:ext uri="{FF2B5EF4-FFF2-40B4-BE49-F238E27FC236}">
                <a16:creationId xmlns:a16="http://schemas.microsoft.com/office/drawing/2014/main" id="{7C00B9DE-70A9-C8D0-1BC4-A37E3FB6DF40}"/>
              </a:ext>
            </a:extLst>
          </p:cNvPr>
          <p:cNvSpPr/>
          <p:nvPr/>
        </p:nvSpPr>
        <p:spPr>
          <a:xfrm>
            <a:off x="9710685" y="3654900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4F69CD9F-E628-C6FA-A14F-6C5209A89786}"/>
              </a:ext>
            </a:extLst>
          </p:cNvPr>
          <p:cNvSpPr/>
          <p:nvPr/>
        </p:nvSpPr>
        <p:spPr>
          <a:xfrm>
            <a:off x="10211821" y="3237136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Se ejecuta el plan de cumplimiento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21" name="Flecha derecha 12">
            <a:extLst>
              <a:ext uri="{FF2B5EF4-FFF2-40B4-BE49-F238E27FC236}">
                <a16:creationId xmlns:a16="http://schemas.microsoft.com/office/drawing/2014/main" id="{2EB2804A-14C2-0E9A-BE33-A6EB866D1705}"/>
              </a:ext>
            </a:extLst>
          </p:cNvPr>
          <p:cNvSpPr/>
          <p:nvPr/>
        </p:nvSpPr>
        <p:spPr>
          <a:xfrm rot="5400000">
            <a:off x="10867810" y="4355287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64793171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ítulo 3">
            <a:extLst>
              <a:ext uri="{FF2B5EF4-FFF2-40B4-BE49-F238E27FC236}">
                <a16:creationId xmlns:a16="http://schemas.microsoft.com/office/drawing/2014/main" id="{FBEE328A-011A-32BF-E34C-5CCE0436FE21}"/>
              </a:ext>
            </a:extLst>
          </p:cNvPr>
          <p:cNvSpPr txBox="1">
            <a:spLocks/>
          </p:cNvSpPr>
          <p:nvPr/>
        </p:nvSpPr>
        <p:spPr>
          <a:xfrm>
            <a:off x="345908" y="1313929"/>
            <a:ext cx="10515600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ES" sz="3200" dirty="0">
                <a:latin typeface="Century Gothic"/>
                <a:ea typeface="Century Gothic"/>
                <a:cs typeface="Century Gothic"/>
              </a:rPr>
              <a:t>¿Qué debo cumplir?</a:t>
            </a:r>
            <a:endParaRPr lang="es-PE" sz="3200" dirty="0">
              <a:latin typeface="Century Gothic"/>
              <a:ea typeface="Century Gothic"/>
              <a:cs typeface="Century Gothic"/>
            </a:endParaRPr>
          </a:p>
        </p:txBody>
      </p:sp>
      <p:sp>
        <p:nvSpPr>
          <p:cNvPr id="7" name="CuadroTexto 6">
            <a:extLst>
              <a:ext uri="{FF2B5EF4-FFF2-40B4-BE49-F238E27FC236}">
                <a16:creationId xmlns:a16="http://schemas.microsoft.com/office/drawing/2014/main" id="{58B07BA8-72ED-378F-7065-227C4AE35E0C}"/>
              </a:ext>
            </a:extLst>
          </p:cNvPr>
          <p:cNvSpPr txBox="1"/>
          <p:nvPr/>
        </p:nvSpPr>
        <p:spPr>
          <a:xfrm>
            <a:off x="645621" y="3199572"/>
            <a:ext cx="3156358" cy="155920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es-PE" sz="1800" dirty="0">
                <a:solidFill>
                  <a:srgbClr val="333333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El numeral 5.2.3 de RVM N° 97-2022-MINEDU, define los medios de verificación que se debe presentar en la solicitud de licenciamiento</a:t>
            </a:r>
            <a:endParaRPr lang="es-PE" sz="2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Flecha derecha 2"/>
          <p:cNvSpPr/>
          <p:nvPr/>
        </p:nvSpPr>
        <p:spPr>
          <a:xfrm>
            <a:off x="3946358" y="3633537"/>
            <a:ext cx="445168" cy="878306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2"/>
          <a:srcRect l="33682" t="18909" r="34273" b="65091"/>
          <a:stretch/>
        </p:blipFill>
        <p:spPr>
          <a:xfrm>
            <a:off x="4717513" y="2011636"/>
            <a:ext cx="6217920" cy="1814557"/>
          </a:xfrm>
          <a:prstGeom prst="rect">
            <a:avLst/>
          </a:prstGeom>
        </p:spPr>
      </p:pic>
      <p:pic>
        <p:nvPicPr>
          <p:cNvPr id="9" name="Imagen 8"/>
          <p:cNvPicPr>
            <a:picLocks noChangeAspect="1"/>
          </p:cNvPicPr>
          <p:nvPr/>
        </p:nvPicPr>
        <p:blipFill rotWithShape="1">
          <a:blip r:embed="rId2"/>
          <a:srcRect l="33682" t="62565" r="34273" b="17091"/>
          <a:stretch/>
        </p:blipFill>
        <p:spPr>
          <a:xfrm>
            <a:off x="4717513" y="3826193"/>
            <a:ext cx="6217920" cy="2214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65690143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35ACFCB9-6869-60C6-C4F2-28E03464CF3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2523" y="886265"/>
            <a:ext cx="11551140" cy="661182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</a:pPr>
            <a:r>
              <a:rPr lang="es-MX" sz="3600" dirty="0"/>
              <a:t>¿Con qué criterios se evaluará?</a:t>
            </a:r>
            <a:endParaRPr lang="es-PE" sz="2800" dirty="0"/>
          </a:p>
        </p:txBody>
      </p:sp>
      <p:graphicFrame>
        <p:nvGraphicFramePr>
          <p:cNvPr id="11" name="Diagrama 10">
            <a:extLst>
              <a:ext uri="{FF2B5EF4-FFF2-40B4-BE49-F238E27FC236}">
                <a16:creationId xmlns:a16="http://schemas.microsoft.com/office/drawing/2014/main" id="{8DEBE2B6-5FF9-3AE7-46A3-2CDA9C5A0E5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145588178"/>
              </p:ext>
            </p:extLst>
          </p:nvPr>
        </p:nvGraphicFramePr>
        <p:xfrm>
          <a:off x="532523" y="1933191"/>
          <a:ext cx="10626811" cy="453190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521525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ángulo 1">
            <a:extLst>
              <a:ext uri="{FF2B5EF4-FFF2-40B4-BE49-F238E27FC236}">
                <a16:creationId xmlns:a16="http://schemas.microsoft.com/office/drawing/2014/main" id="{9DC362A6-D4AB-4129-9E69-9E8CFA5560C3}"/>
              </a:ext>
            </a:extLst>
          </p:cNvPr>
          <p:cNvSpPr/>
          <p:nvPr/>
        </p:nvSpPr>
        <p:spPr>
          <a:xfrm>
            <a:off x="0" y="843189"/>
            <a:ext cx="12192000" cy="6029325"/>
          </a:xfrm>
          <a:prstGeom prst="rect">
            <a:avLst/>
          </a:prstGeom>
          <a:solidFill>
            <a:srgbClr val="003366"/>
          </a:solidFill>
          <a:ln>
            <a:solidFill>
              <a:srgbClr val="00AC9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4" name="Título 3">
            <a:extLst>
              <a:ext uri="{FF2B5EF4-FFF2-40B4-BE49-F238E27FC236}">
                <a16:creationId xmlns:a16="http://schemas.microsoft.com/office/drawing/2014/main" id="{81D21FA0-68D9-5346-A91D-E0DE69E957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745419" y="2678906"/>
            <a:ext cx="10351407" cy="1781135"/>
          </a:xfrm>
        </p:spPr>
        <p:txBody>
          <a:bodyPr/>
          <a:lstStyle/>
          <a:p>
            <a:r>
              <a:rPr lang="es-ES" sz="4800" dirty="0"/>
              <a:t>Proceso de Licenciamiento para adecuación de Institutos a Escuelas</a:t>
            </a:r>
            <a:endParaRPr lang="es-PE" sz="4800" dirty="0"/>
          </a:p>
        </p:txBody>
      </p:sp>
      <p:sp>
        <p:nvSpPr>
          <p:cNvPr id="5" name="Marcador de texto 4">
            <a:extLst>
              <a:ext uri="{FF2B5EF4-FFF2-40B4-BE49-F238E27FC236}">
                <a16:creationId xmlns:a16="http://schemas.microsoft.com/office/drawing/2014/main" id="{F1E65062-3E30-6049-A5DA-265D50EEAE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514582" y="2959854"/>
            <a:ext cx="1577718" cy="1500187"/>
          </a:xfrm>
          <a:noFill/>
        </p:spPr>
        <p:txBody>
          <a:bodyPr/>
          <a:lstStyle/>
          <a:p>
            <a:pPr algn="ctr"/>
            <a:r>
              <a:rPr lang="es-MX" dirty="0">
                <a:solidFill>
                  <a:srgbClr val="FF0000"/>
                </a:solidFill>
              </a:rPr>
              <a:t>1</a:t>
            </a:r>
            <a:endParaRPr lang="es-PE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4235795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0" name="Google Shape;710;p75"/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AEAEA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endParaRPr sz="14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11" name="Google Shape;711;p75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253196" y="2996891"/>
            <a:ext cx="3685607" cy="86421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p52"/>
          <p:cNvSpPr txBox="1">
            <a:spLocks noGrp="1"/>
          </p:cNvSpPr>
          <p:nvPr>
            <p:ph type="title"/>
          </p:nvPr>
        </p:nvSpPr>
        <p:spPr>
          <a:xfrm>
            <a:off x="377162" y="1171688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ct val="100000"/>
              <a:buFont typeface="Century Gothic"/>
              <a:buNone/>
            </a:pPr>
            <a:r>
              <a:rPr lang="es-ES" sz="3200" dirty="0"/>
              <a:t>Aseguramiento de la Calidad</a:t>
            </a:r>
            <a:endParaRPr sz="3200" dirty="0"/>
          </a:p>
        </p:txBody>
      </p:sp>
      <p:cxnSp>
        <p:nvCxnSpPr>
          <p:cNvPr id="353" name="Google Shape;353;p52"/>
          <p:cNvCxnSpPr/>
          <p:nvPr/>
        </p:nvCxnSpPr>
        <p:spPr>
          <a:xfrm rot="10800000" flipH="1">
            <a:off x="3592446" y="2418866"/>
            <a:ext cx="1335300" cy="5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oval" w="lg" len="lg"/>
          </a:ln>
        </p:spPr>
      </p:cxnSp>
      <p:cxnSp>
        <p:nvCxnSpPr>
          <p:cNvPr id="355" name="Google Shape;355;p52"/>
          <p:cNvCxnSpPr/>
          <p:nvPr/>
        </p:nvCxnSpPr>
        <p:spPr>
          <a:xfrm rot="10800000" flipH="1">
            <a:off x="4244625" y="3912852"/>
            <a:ext cx="1335300" cy="5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oval" w="lg" len="lg"/>
          </a:ln>
        </p:spPr>
      </p:cxnSp>
      <p:sp>
        <p:nvSpPr>
          <p:cNvPr id="358" name="Google Shape;358;p52"/>
          <p:cNvSpPr/>
          <p:nvPr/>
        </p:nvSpPr>
        <p:spPr>
          <a:xfrm>
            <a:off x="426220" y="2097463"/>
            <a:ext cx="3612343" cy="3356914"/>
          </a:xfrm>
          <a:prstGeom prst="ellipse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lvl="0" algn="ctr"/>
            <a:r>
              <a:rPr lang="es-PE" sz="1600" dirty="0"/>
              <a:t>“Proceso impulsado por el Estado para </a:t>
            </a:r>
            <a:r>
              <a:rPr lang="es-PE" sz="1600" b="1" dirty="0">
                <a:solidFill>
                  <a:srgbClr val="C00000"/>
                </a:solidFill>
              </a:rPr>
              <a:t>garantizar que la población</a:t>
            </a:r>
            <a:r>
              <a:rPr lang="es-PE" sz="1600" dirty="0"/>
              <a:t>, en torno al eje de la responsabilidad pública, </a:t>
            </a:r>
            <a:r>
              <a:rPr lang="es-PE" sz="1600" b="1" dirty="0">
                <a:solidFill>
                  <a:srgbClr val="C00000"/>
                </a:solidFill>
              </a:rPr>
              <a:t>cuente con un servicio educativo con estándares de calidad</a:t>
            </a:r>
            <a:r>
              <a:rPr lang="es-PE" sz="1600" dirty="0"/>
              <a:t>, que impulse su </a:t>
            </a:r>
            <a:r>
              <a:rPr lang="es-PE" sz="1600" u="sng" dirty="0"/>
              <a:t>desarrollo personal y profesional</a:t>
            </a:r>
            <a:r>
              <a:rPr lang="es-PE" sz="1600" dirty="0"/>
              <a:t>”</a:t>
            </a:r>
            <a:endParaRPr sz="1600" dirty="0">
              <a:solidFill>
                <a:srgbClr val="FFFFFF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cxnSp>
        <p:nvCxnSpPr>
          <p:cNvPr id="19" name="Google Shape;355;p52"/>
          <p:cNvCxnSpPr/>
          <p:nvPr/>
        </p:nvCxnSpPr>
        <p:spPr>
          <a:xfrm rot="10800000" flipH="1">
            <a:off x="3484895" y="5278125"/>
            <a:ext cx="1335300" cy="5100"/>
          </a:xfrm>
          <a:prstGeom prst="straightConnector1">
            <a:avLst/>
          </a:prstGeom>
          <a:noFill/>
          <a:ln w="9525" cap="flat" cmpd="sng">
            <a:solidFill>
              <a:srgbClr val="C00000"/>
            </a:solidFill>
            <a:prstDash val="solid"/>
            <a:miter lim="800000"/>
            <a:headEnd type="none" w="sm" len="sm"/>
            <a:tailEnd type="oval" w="lg" len="lg"/>
          </a:ln>
        </p:spPr>
      </p:cxnSp>
      <p:graphicFrame>
        <p:nvGraphicFramePr>
          <p:cNvPr id="7" name="Diagrama 6">
            <a:extLst>
              <a:ext uri="{FF2B5EF4-FFF2-40B4-BE49-F238E27FC236}">
                <a16:creationId xmlns:a16="http://schemas.microsoft.com/office/drawing/2014/main" id="{4A537B5C-7678-4FC8-A0A8-6C1655C8FAD2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38975793"/>
              </p:ext>
            </p:extLst>
          </p:nvPr>
        </p:nvGraphicFramePr>
        <p:xfrm>
          <a:off x="5339868" y="2181469"/>
          <a:ext cx="4554584" cy="10972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8" name="Grupo 7"/>
          <p:cNvGrpSpPr/>
          <p:nvPr/>
        </p:nvGrpSpPr>
        <p:grpSpPr>
          <a:xfrm>
            <a:off x="5260759" y="5028138"/>
            <a:ext cx="3092184" cy="728851"/>
            <a:chOff x="0" y="-242950"/>
            <a:chExt cx="3092184" cy="728851"/>
          </a:xfrm>
          <a:solidFill>
            <a:schemeClr val="tx2">
              <a:lumMod val="50000"/>
            </a:schemeClr>
          </a:solidFill>
        </p:grpSpPr>
        <p:sp>
          <p:nvSpPr>
            <p:cNvPr id="9" name="Rectángulo redondeado 8"/>
            <p:cNvSpPr/>
            <p:nvPr/>
          </p:nvSpPr>
          <p:spPr>
            <a:xfrm>
              <a:off x="0" y="-242950"/>
              <a:ext cx="3092184" cy="7288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0" name="Rectángulo 9"/>
            <p:cNvSpPr/>
            <p:nvPr/>
          </p:nvSpPr>
          <p:spPr>
            <a:xfrm>
              <a:off x="0" y="-242950"/>
              <a:ext cx="3092184" cy="4859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Garantía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2" name="Grupo 11"/>
          <p:cNvGrpSpPr/>
          <p:nvPr/>
        </p:nvGrpSpPr>
        <p:grpSpPr>
          <a:xfrm>
            <a:off x="5776169" y="5454377"/>
            <a:ext cx="4118283" cy="1274853"/>
            <a:chOff x="323960" y="161411"/>
            <a:chExt cx="3725525" cy="1192168"/>
          </a:xfrm>
        </p:grpSpPr>
        <p:sp>
          <p:nvSpPr>
            <p:cNvPr id="13" name="Rectángulo redondeado 12"/>
            <p:cNvSpPr/>
            <p:nvPr/>
          </p:nvSpPr>
          <p:spPr>
            <a:xfrm>
              <a:off x="323960" y="161411"/>
              <a:ext cx="3725525" cy="1192168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Rectángulo 13"/>
            <p:cNvSpPr/>
            <p:nvPr/>
          </p:nvSpPr>
          <p:spPr>
            <a:xfrm>
              <a:off x="356098" y="193548"/>
              <a:ext cx="3693387" cy="116003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indent="-285750" defTabSz="622300">
                <a:buFont typeface="Arial" panose="020B0604020202020204" pitchFamily="34" charset="0"/>
                <a:buChar char="•"/>
              </a:pPr>
              <a:r>
                <a:rPr lang="es-ES" dirty="0"/>
                <a:t>Voluntario</a:t>
              </a:r>
              <a:endParaRPr lang="es-PE" dirty="0"/>
            </a:p>
            <a:p>
              <a:pPr marL="285750" indent="-285750" defTabSz="622300">
                <a:buFont typeface="Arial" panose="020B0604020202020204" pitchFamily="34" charset="0"/>
                <a:buChar char="•"/>
              </a:pPr>
              <a:r>
                <a:rPr lang="es-ES" dirty="0"/>
                <a:t>Reconocimiento público de cumplimiento de estándares de calidad de mayor nivel, está vinculado a la acreditación institucional y/o de programas de estudio.</a:t>
              </a:r>
              <a:endParaRPr lang="es-PE" dirty="0"/>
            </a:p>
          </p:txBody>
        </p:sp>
      </p:grpSp>
      <p:grpSp>
        <p:nvGrpSpPr>
          <p:cNvPr id="15" name="Grupo 14"/>
          <p:cNvGrpSpPr/>
          <p:nvPr/>
        </p:nvGrpSpPr>
        <p:grpSpPr>
          <a:xfrm>
            <a:off x="6374674" y="3420827"/>
            <a:ext cx="3092184" cy="793770"/>
            <a:chOff x="0" y="-307869"/>
            <a:chExt cx="3092184" cy="793770"/>
          </a:xfrm>
          <a:solidFill>
            <a:schemeClr val="tx2">
              <a:lumMod val="50000"/>
            </a:schemeClr>
          </a:solidFill>
        </p:grpSpPr>
        <p:sp>
          <p:nvSpPr>
            <p:cNvPr id="16" name="Rectángulo redondeado 15"/>
            <p:cNvSpPr/>
            <p:nvPr/>
          </p:nvSpPr>
          <p:spPr>
            <a:xfrm>
              <a:off x="0" y="-242950"/>
              <a:ext cx="3092184" cy="728851"/>
            </a:xfrm>
            <a:prstGeom prst="roundRect">
              <a:avLst>
                <a:gd name="adj" fmla="val 10000"/>
              </a:avLst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3">
                <a:hueOff val="0"/>
                <a:satOff val="0"/>
                <a:lumOff val="0"/>
                <a:alphaOff val="0"/>
              </a:schemeClr>
            </a:fillRef>
            <a:effectRef idx="0">
              <a:schemeClr val="accent3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7" name="Rectángulo 16"/>
            <p:cNvSpPr/>
            <p:nvPr/>
          </p:nvSpPr>
          <p:spPr>
            <a:xfrm>
              <a:off x="0" y="-307869"/>
              <a:ext cx="3092184" cy="485900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42240" tIns="142240" rIns="142240" bIns="76200" numCol="1" spcCol="1270" anchor="t" anchorCtr="0">
              <a:noAutofit/>
            </a:bodyPr>
            <a:lstStyle/>
            <a:p>
              <a:pPr lvl="0" algn="l" defTabSz="8890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s-ES" sz="2000" b="1" kern="1200" dirty="0">
                  <a:solidFill>
                    <a:schemeClr val="bg1"/>
                  </a:solidFill>
                </a:rPr>
                <a:t>Fomento</a:t>
              </a:r>
              <a:endParaRPr lang="es-PE" sz="2000" b="1" kern="1200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18" name="Grupo 17"/>
          <p:cNvGrpSpPr/>
          <p:nvPr/>
        </p:nvGrpSpPr>
        <p:grpSpPr>
          <a:xfrm>
            <a:off x="6698635" y="3930858"/>
            <a:ext cx="4230622" cy="998193"/>
            <a:chOff x="323960" y="161411"/>
            <a:chExt cx="3725525" cy="1097280"/>
          </a:xfrm>
        </p:grpSpPr>
        <p:sp>
          <p:nvSpPr>
            <p:cNvPr id="20" name="Rectángulo redondeado 19"/>
            <p:cNvSpPr/>
            <p:nvPr/>
          </p:nvSpPr>
          <p:spPr>
            <a:xfrm>
              <a:off x="323960" y="161411"/>
              <a:ext cx="3725525" cy="1097280"/>
            </a:xfrm>
            <a:prstGeom prst="roundRect">
              <a:avLst>
                <a:gd name="adj" fmla="val 10000"/>
              </a:avLst>
            </a:prstGeom>
          </p:spPr>
          <p:style>
            <a:lnRef idx="2">
              <a:schemeClr val="accent3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Rectángulo 20"/>
            <p:cNvSpPr/>
            <p:nvPr/>
          </p:nvSpPr>
          <p:spPr>
            <a:xfrm>
              <a:off x="356098" y="193549"/>
              <a:ext cx="3661249" cy="96605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99568" tIns="99568" rIns="99568" bIns="99568" numCol="1" spcCol="1270" anchor="t" anchorCtr="0">
              <a:noAutofit/>
            </a:bodyPr>
            <a:lstStyle/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dirty="0"/>
                <a:t>Acciones y políticas orientadas a la mejora de la calidad del servicio educativo. </a:t>
              </a:r>
            </a:p>
            <a:p>
              <a:pPr marL="285750" lvl="0" indent="-285750">
                <a:buFont typeface="Arial" panose="020B0604020202020204" pitchFamily="34" charset="0"/>
                <a:buChar char="•"/>
              </a:pPr>
              <a:r>
                <a:rPr lang="es-ES" dirty="0"/>
                <a:t>Promueve e incentiva la cultura de autoevaluación y mejora continua.</a:t>
              </a:r>
              <a:endParaRPr lang="es-PE" dirty="0"/>
            </a:p>
          </p:txBody>
        </p:sp>
      </p:grpSp>
      <p:sp>
        <p:nvSpPr>
          <p:cNvPr id="22" name="Flecha: a la izquierda y derecha 6">
            <a:extLst>
              <a:ext uri="{FF2B5EF4-FFF2-40B4-BE49-F238E27FC236}">
                <a16:creationId xmlns:a16="http://schemas.microsoft.com/office/drawing/2014/main" id="{AC0F335D-5753-496C-8AAA-A67DBA6D2D0A}"/>
              </a:ext>
            </a:extLst>
          </p:cNvPr>
          <p:cNvSpPr/>
          <p:nvPr/>
        </p:nvSpPr>
        <p:spPr>
          <a:xfrm rot="16200000">
            <a:off x="9140507" y="4011179"/>
            <a:ext cx="4783563" cy="558139"/>
          </a:xfrm>
          <a:prstGeom prst="leftRightArrow">
            <a:avLst/>
          </a:prstGeom>
          <a:solidFill>
            <a:srgbClr val="00206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200" b="1" dirty="0"/>
              <a:t>Sistema Integrado de la Información </a:t>
            </a:r>
            <a:endParaRPr lang="es-PE" sz="1200" b="1" dirty="0"/>
          </a:p>
        </p:txBody>
      </p:sp>
      <p:sp>
        <p:nvSpPr>
          <p:cNvPr id="3" name="CuadroTexto 2"/>
          <p:cNvSpPr txBox="1"/>
          <p:nvPr/>
        </p:nvSpPr>
        <p:spPr>
          <a:xfrm>
            <a:off x="3666309" y="2108539"/>
            <a:ext cx="101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MINEDU</a:t>
            </a:r>
            <a:endParaRPr lang="es-P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3" name="CuadroTexto 22"/>
          <p:cNvSpPr txBox="1"/>
          <p:nvPr/>
        </p:nvSpPr>
        <p:spPr>
          <a:xfrm>
            <a:off x="4447507" y="3557413"/>
            <a:ext cx="101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2">
                    <a:lumMod val="75000"/>
                  </a:schemeClr>
                </a:solidFill>
              </a:rPr>
              <a:t>MINEDU</a:t>
            </a:r>
            <a:endParaRPr lang="es-PE" b="1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4" name="CuadroTexto 23"/>
          <p:cNvSpPr txBox="1"/>
          <p:nvPr/>
        </p:nvSpPr>
        <p:spPr>
          <a:xfrm>
            <a:off x="3582229" y="4970348"/>
            <a:ext cx="1012711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>
                <a:solidFill>
                  <a:schemeClr val="bg1">
                    <a:lumMod val="50000"/>
                  </a:schemeClr>
                </a:solidFill>
              </a:rPr>
              <a:t>SINEACE</a:t>
            </a:r>
            <a:endParaRPr lang="es-PE" b="1" dirty="0">
              <a:solidFill>
                <a:schemeClr val="bg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7066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2" name="Google Shape;372;p53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847288" y="2164360"/>
            <a:ext cx="9806730" cy="4513278"/>
          </a:xfrm>
          <a:prstGeom prst="rect">
            <a:avLst/>
          </a:prstGeom>
          <a:noFill/>
          <a:ln>
            <a:noFill/>
          </a:ln>
        </p:spPr>
      </p:pic>
      <p:sp>
        <p:nvSpPr>
          <p:cNvPr id="373" name="Google Shape;373;p53"/>
          <p:cNvSpPr txBox="1">
            <a:spLocks noGrp="1"/>
          </p:cNvSpPr>
          <p:nvPr>
            <p:ph type="title"/>
          </p:nvPr>
        </p:nvSpPr>
        <p:spPr>
          <a:xfrm>
            <a:off x="779477" y="1162413"/>
            <a:ext cx="10515600" cy="6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ct val="100000"/>
              <a:buFont typeface="Century Gothic"/>
              <a:buNone/>
            </a:pPr>
            <a:r>
              <a:rPr lang="es-ES" sz="3200" dirty="0"/>
              <a:t>Licenciamiento</a:t>
            </a:r>
            <a:endParaRPr sz="3200" dirty="0"/>
          </a:p>
        </p:txBody>
      </p:sp>
      <p:sp>
        <p:nvSpPr>
          <p:cNvPr id="374" name="Google Shape;374;p53"/>
          <p:cNvSpPr/>
          <p:nvPr/>
        </p:nvSpPr>
        <p:spPr>
          <a:xfrm>
            <a:off x="6096000" y="2164360"/>
            <a:ext cx="5724000" cy="4513200"/>
          </a:xfrm>
          <a:prstGeom prst="roundRect">
            <a:avLst>
              <a:gd name="adj" fmla="val 16667"/>
            </a:avLst>
          </a:prstGeom>
          <a:solidFill>
            <a:srgbClr val="BFBFBF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Es el </a:t>
            </a:r>
            <a:r>
              <a:rPr lang="es-ES" sz="2000" b="1" i="0" u="sng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procedimiento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que tiene como objetivo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verificar el cumplimiento de las condiciones básicas de calidad </a:t>
            </a:r>
            <a:r>
              <a:rPr lang="es-ES" sz="200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los IES y EES públicos y privados, 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de sus programas de estudios y filiales, para la obtención de la licencia que autorice su funcionamiento </a:t>
            </a:r>
            <a:r>
              <a:rPr lang="es-ES" sz="2000" b="1" i="0" u="none" strike="noStrike" cap="none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para la provisión del servicio educativo superior</a:t>
            </a:r>
            <a:r>
              <a:rPr lang="es-ES" sz="2000" b="1" i="0" u="none" strike="noStrike" cap="none" baseline="30000">
                <a:solidFill>
                  <a:srgbClr val="C00000"/>
                </a:solidFill>
                <a:latin typeface="Arial"/>
                <a:ea typeface="Arial"/>
                <a:cs typeface="Arial"/>
                <a:sym typeface="Arial"/>
              </a:rPr>
              <a:t>1</a:t>
            </a:r>
            <a:r>
              <a:rPr lang="es-ES"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</a:t>
            </a:r>
            <a:endParaRPr/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endParaRPr sz="2000" b="0" i="0" u="none" strike="noStrike" cap="none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  <a:p>
            <a:pPr marL="0" marR="0" lvl="0" indent="0" algn="just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None/>
            </a:pPr>
            <a:r>
              <a:rPr lang="es-ES" sz="1400" baseline="300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1 </a:t>
            </a:r>
            <a:r>
              <a:rPr lang="es-ES" sz="1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Artículo 24 de la Ley 30512 </a:t>
            </a:r>
            <a:endParaRPr/>
          </a:p>
        </p:txBody>
      </p:sp>
    </p:spTree>
    <p:extLst>
      <p:ext uri="{BB962C8B-B14F-4D97-AF65-F5344CB8AC3E}">
        <p14:creationId xmlns:p14="http://schemas.microsoft.com/office/powerpoint/2010/main" val="36413243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351;p52"/>
          <p:cNvSpPr txBox="1">
            <a:spLocks noGrp="1"/>
          </p:cNvSpPr>
          <p:nvPr>
            <p:ph type="title"/>
          </p:nvPr>
        </p:nvSpPr>
        <p:spPr>
          <a:xfrm>
            <a:off x="4700327" y="3197701"/>
            <a:ext cx="2768534" cy="1652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/>
          <a:p>
            <a:pPr marL="0" lvl="0" indent="0" algn="ctr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11643"/>
              </a:buClr>
              <a:buSzPct val="100000"/>
              <a:buFont typeface="Century Gothic"/>
              <a:buNone/>
            </a:pPr>
            <a:r>
              <a:rPr lang="es-ES" sz="3200" dirty="0">
                <a:solidFill>
                  <a:srgbClr val="C00000"/>
                </a:solidFill>
              </a:rPr>
              <a:t>Condiciones Básicas de Calidad</a:t>
            </a:r>
            <a:endParaRPr sz="3200" dirty="0">
              <a:solidFill>
                <a:srgbClr val="C00000"/>
              </a:solidFill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567543" y="1488558"/>
            <a:ext cx="8862997" cy="5247673"/>
            <a:chOff x="1132114" y="1008670"/>
            <a:chExt cx="8591786" cy="5701435"/>
          </a:xfrm>
        </p:grpSpPr>
        <p:grpSp>
          <p:nvGrpSpPr>
            <p:cNvPr id="3" name="Grupo 2"/>
            <p:cNvGrpSpPr/>
            <p:nvPr/>
          </p:nvGrpSpPr>
          <p:grpSpPr>
            <a:xfrm>
              <a:off x="1132114" y="1008670"/>
              <a:ext cx="8591786" cy="5701435"/>
              <a:chOff x="1927253" y="1864612"/>
              <a:chExt cx="7779230" cy="4855726"/>
            </a:xfrm>
          </p:grpSpPr>
          <p:sp>
            <p:nvSpPr>
              <p:cNvPr id="8" name="7 Rectángulo redondeado"/>
              <p:cNvSpPr/>
              <p:nvPr/>
            </p:nvSpPr>
            <p:spPr>
              <a:xfrm>
                <a:off x="1927253" y="3191162"/>
                <a:ext cx="2264292" cy="1213389"/>
              </a:xfrm>
              <a:prstGeom prst="roundRect">
                <a:avLst/>
              </a:prstGeom>
              <a:solidFill>
                <a:srgbClr val="00206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CBC VI: </a:t>
                </a:r>
              </a:p>
              <a:p>
                <a:pPr algn="ctr"/>
                <a:r>
                  <a:rPr lang="es-ES" sz="1600" dirty="0"/>
                  <a:t>Previsión económica y financiera</a:t>
                </a:r>
                <a:endParaRPr lang="es-PE" sz="1600" dirty="0"/>
              </a:p>
            </p:txBody>
          </p:sp>
          <p:sp>
            <p:nvSpPr>
              <p:cNvPr id="10" name="7 Rectángulo redondeado"/>
              <p:cNvSpPr/>
              <p:nvPr/>
            </p:nvSpPr>
            <p:spPr>
              <a:xfrm>
                <a:off x="3287569" y="1864614"/>
                <a:ext cx="2264292" cy="1213389"/>
              </a:xfrm>
              <a:prstGeom prst="roundRect">
                <a:avLst/>
              </a:prstGeom>
              <a:solidFill>
                <a:srgbClr val="C00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350" dirty="0"/>
                  <a:t>CBC VII: </a:t>
                </a:r>
              </a:p>
              <a:p>
                <a:pPr algn="ctr"/>
                <a:r>
                  <a:rPr lang="es-ES" sz="1350" dirty="0"/>
                  <a:t>Servicios Educacionales Complementarios Básicos y Mecanismos de Intermediación Laboral</a:t>
                </a:r>
                <a:endParaRPr lang="es-PE" sz="1350" dirty="0"/>
              </a:p>
            </p:txBody>
          </p:sp>
          <p:sp>
            <p:nvSpPr>
              <p:cNvPr id="11" name="7 Rectángulo redondeado"/>
              <p:cNvSpPr/>
              <p:nvPr/>
            </p:nvSpPr>
            <p:spPr>
              <a:xfrm>
                <a:off x="6310045" y="1864612"/>
                <a:ext cx="2264292" cy="121338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CBC I: </a:t>
                </a:r>
              </a:p>
              <a:p>
                <a:pPr algn="ctr"/>
                <a:r>
                  <a:rPr lang="es-ES" sz="1600" dirty="0"/>
                  <a:t>Gestión institucional</a:t>
                </a:r>
                <a:endParaRPr lang="es-PE" sz="1200" dirty="0"/>
              </a:p>
            </p:txBody>
          </p:sp>
          <p:sp>
            <p:nvSpPr>
              <p:cNvPr id="13" name="7 Rectángulo redondeado"/>
              <p:cNvSpPr/>
              <p:nvPr/>
            </p:nvSpPr>
            <p:spPr>
              <a:xfrm>
                <a:off x="7442191" y="3222935"/>
                <a:ext cx="2264292" cy="1213389"/>
              </a:xfrm>
              <a:prstGeom prst="roundRect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CBC II: </a:t>
                </a:r>
              </a:p>
              <a:p>
                <a:pPr algn="ctr"/>
                <a:r>
                  <a:rPr lang="es-ES" sz="1600" dirty="0"/>
                  <a:t>Desarrollo de Investigación e Innovación</a:t>
                </a:r>
                <a:endParaRPr lang="es-PE" sz="1200" dirty="0"/>
              </a:p>
            </p:txBody>
          </p:sp>
          <p:sp>
            <p:nvSpPr>
              <p:cNvPr id="17" name="7 Rectángulo redondeado"/>
              <p:cNvSpPr/>
              <p:nvPr/>
            </p:nvSpPr>
            <p:spPr>
              <a:xfrm>
                <a:off x="2155423" y="4778066"/>
                <a:ext cx="2264292" cy="1213389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500" dirty="0"/>
                  <a:t>CBC V: </a:t>
                </a:r>
              </a:p>
              <a:p>
                <a:pPr algn="ctr"/>
                <a:r>
                  <a:rPr lang="es-ES" sz="1500" dirty="0"/>
                  <a:t>Disponibilidad del Personal Directivo, Jerárquico y Docente Idóneo y Suficiente</a:t>
                </a:r>
                <a:endParaRPr lang="es-PE" sz="1500" dirty="0"/>
              </a:p>
            </p:txBody>
          </p:sp>
          <p:sp>
            <p:nvSpPr>
              <p:cNvPr id="18" name="7 Rectángulo redondeado"/>
              <p:cNvSpPr/>
              <p:nvPr/>
            </p:nvSpPr>
            <p:spPr>
              <a:xfrm>
                <a:off x="4774382" y="5506949"/>
                <a:ext cx="2264292" cy="1213389"/>
              </a:xfrm>
              <a:prstGeom prst="roundRect">
                <a:avLst/>
              </a:prstGeom>
              <a:solidFill>
                <a:srgbClr val="00AC9C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500" dirty="0"/>
                  <a:t>CBC IV: Infraestructura Educativa, Recursos para el Aprendizaje y Mantenimiento</a:t>
                </a:r>
                <a:endParaRPr lang="es-PE" sz="1500" dirty="0"/>
              </a:p>
            </p:txBody>
          </p:sp>
          <p:sp>
            <p:nvSpPr>
              <p:cNvPr id="19" name="7 Rectángulo redondeado"/>
              <p:cNvSpPr/>
              <p:nvPr/>
            </p:nvSpPr>
            <p:spPr>
              <a:xfrm>
                <a:off x="7306668" y="4778066"/>
                <a:ext cx="2264292" cy="1213389"/>
              </a:xfrm>
              <a:prstGeom prst="roundRect">
                <a:avLst/>
              </a:prstGeom>
              <a:solidFill>
                <a:srgbClr val="FFC000"/>
              </a:solidFill>
              <a:ln>
                <a:noFill/>
              </a:ln>
              <a:effectLst>
                <a:outerShdw blurRad="76200" dir="13500000" sy="23000" kx="1200000" algn="br" rotWithShape="0">
                  <a:prstClr val="black">
                    <a:alpha val="2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ES" sz="1600" dirty="0"/>
                  <a:t>CBC III: </a:t>
                </a:r>
              </a:p>
              <a:p>
                <a:pPr algn="ctr"/>
                <a:r>
                  <a:rPr lang="es-ES" sz="1600" dirty="0"/>
                  <a:t>Gestión Académica y Programas de Estudios</a:t>
                </a:r>
                <a:endParaRPr lang="es-PE" sz="1200" dirty="0"/>
              </a:p>
            </p:txBody>
          </p:sp>
        </p:grpSp>
        <p:grpSp>
          <p:nvGrpSpPr>
            <p:cNvPr id="4" name="Grupo 3"/>
            <p:cNvGrpSpPr/>
            <p:nvPr/>
          </p:nvGrpSpPr>
          <p:grpSpPr>
            <a:xfrm>
              <a:off x="2005854" y="1450503"/>
              <a:ext cx="7123748" cy="5100280"/>
              <a:chOff x="2005854" y="1450503"/>
              <a:chExt cx="7123748" cy="5100280"/>
            </a:xfrm>
          </p:grpSpPr>
          <p:sp>
            <p:nvSpPr>
              <p:cNvPr id="9" name="Flecha: a la derecha con bandas 1">
                <a:extLst>
                  <a:ext uri="{FF2B5EF4-FFF2-40B4-BE49-F238E27FC236}">
                    <a16:creationId xmlns:a16="http://schemas.microsoft.com/office/drawing/2014/main" id="{8BA077B2-71F3-4884-9EF4-8B5461E5907C}"/>
                  </a:ext>
                </a:extLst>
              </p:cNvPr>
              <p:cNvSpPr/>
              <p:nvPr/>
            </p:nvSpPr>
            <p:spPr>
              <a:xfrm>
                <a:off x="5314742" y="1450503"/>
                <a:ext cx="466029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/>
              </a:p>
            </p:txBody>
          </p:sp>
          <p:sp>
            <p:nvSpPr>
              <p:cNvPr id="15" name="Flecha: a la derecha con bandas 12">
                <a:extLst>
                  <a:ext uri="{FF2B5EF4-FFF2-40B4-BE49-F238E27FC236}">
                    <a16:creationId xmlns:a16="http://schemas.microsoft.com/office/drawing/2014/main" id="{709243D0-B821-4481-A81C-5435E58488BA}"/>
                  </a:ext>
                </a:extLst>
              </p:cNvPr>
              <p:cNvSpPr/>
              <p:nvPr/>
            </p:nvSpPr>
            <p:spPr>
              <a:xfrm rot="7279986">
                <a:off x="2061791" y="1930418"/>
                <a:ext cx="408471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rgbClr val="C00000"/>
                  </a:solidFill>
                </a:endParaRPr>
              </a:p>
            </p:txBody>
          </p:sp>
          <p:sp>
            <p:nvSpPr>
              <p:cNvPr id="20" name="Flecha: a la derecha con bandas 12">
                <a:extLst>
                  <a:ext uri="{FF2B5EF4-FFF2-40B4-BE49-F238E27FC236}">
                    <a16:creationId xmlns:a16="http://schemas.microsoft.com/office/drawing/2014/main" id="{709243D0-B821-4481-A81C-5435E58488BA}"/>
                  </a:ext>
                </a:extLst>
              </p:cNvPr>
              <p:cNvSpPr/>
              <p:nvPr/>
            </p:nvSpPr>
            <p:spPr>
              <a:xfrm rot="2348692">
                <a:off x="3158746" y="6030438"/>
                <a:ext cx="408471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rgbClr val="C00000"/>
                  </a:solidFill>
                </a:endParaRPr>
              </a:p>
            </p:txBody>
          </p:sp>
          <p:sp>
            <p:nvSpPr>
              <p:cNvPr id="21" name="Flecha: a la derecha con bandas 12">
                <a:extLst>
                  <a:ext uri="{FF2B5EF4-FFF2-40B4-BE49-F238E27FC236}">
                    <a16:creationId xmlns:a16="http://schemas.microsoft.com/office/drawing/2014/main" id="{709243D0-B821-4481-A81C-5435E58488BA}"/>
                  </a:ext>
                </a:extLst>
              </p:cNvPr>
              <p:cNvSpPr/>
              <p:nvPr/>
            </p:nvSpPr>
            <p:spPr>
              <a:xfrm rot="3356038">
                <a:off x="8665194" y="1976669"/>
                <a:ext cx="408471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rgbClr val="C00000"/>
                  </a:solidFill>
                </a:endParaRPr>
              </a:p>
            </p:txBody>
          </p:sp>
          <p:sp>
            <p:nvSpPr>
              <p:cNvPr id="22" name="Flecha: a la derecha con bandas 12">
                <a:extLst>
                  <a:ext uri="{FF2B5EF4-FFF2-40B4-BE49-F238E27FC236}">
                    <a16:creationId xmlns:a16="http://schemas.microsoft.com/office/drawing/2014/main" id="{709243D0-B821-4481-A81C-5435E58488BA}"/>
                  </a:ext>
                </a:extLst>
              </p:cNvPr>
              <p:cNvSpPr/>
              <p:nvPr/>
            </p:nvSpPr>
            <p:spPr>
              <a:xfrm rot="5400000">
                <a:off x="2356845" y="3984431"/>
                <a:ext cx="338708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rgbClr val="C00000"/>
                  </a:solidFill>
                </a:endParaRPr>
              </a:p>
            </p:txBody>
          </p:sp>
          <p:sp>
            <p:nvSpPr>
              <p:cNvPr id="23" name="Flecha: a la derecha con bandas 12">
                <a:extLst>
                  <a:ext uri="{FF2B5EF4-FFF2-40B4-BE49-F238E27FC236}">
                    <a16:creationId xmlns:a16="http://schemas.microsoft.com/office/drawing/2014/main" id="{709243D0-B821-4481-A81C-5435E58488BA}"/>
                  </a:ext>
                </a:extLst>
              </p:cNvPr>
              <p:cNvSpPr/>
              <p:nvPr/>
            </p:nvSpPr>
            <p:spPr>
              <a:xfrm rot="7886811">
                <a:off x="7397108" y="6061989"/>
                <a:ext cx="338708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rgbClr val="C00000"/>
                  </a:solidFill>
                </a:endParaRPr>
              </a:p>
            </p:txBody>
          </p:sp>
          <p:sp>
            <p:nvSpPr>
              <p:cNvPr id="24" name="Flecha: a la derecha con bandas 12">
                <a:extLst>
                  <a:ext uri="{FF2B5EF4-FFF2-40B4-BE49-F238E27FC236}">
                    <a16:creationId xmlns:a16="http://schemas.microsoft.com/office/drawing/2014/main" id="{709243D0-B821-4481-A81C-5435E58488BA}"/>
                  </a:ext>
                </a:extLst>
              </p:cNvPr>
              <p:cNvSpPr/>
              <p:nvPr/>
            </p:nvSpPr>
            <p:spPr>
              <a:xfrm rot="5400000">
                <a:off x="8546900" y="4021118"/>
                <a:ext cx="338708" cy="520345"/>
              </a:xfrm>
              <a:prstGeom prst="stripedRightArrow">
                <a:avLst/>
              </a:prstGeom>
              <a:solidFill>
                <a:schemeClr val="bg1">
                  <a:lumMod val="65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s-PE">
                  <a:solidFill>
                    <a:srgbClr val="C00000"/>
                  </a:solidFill>
                </a:endParaRPr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905643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3">
            <a:extLst>
              <a:ext uri="{FF2B5EF4-FFF2-40B4-BE49-F238E27FC236}">
                <a16:creationId xmlns:a16="http://schemas.microsoft.com/office/drawing/2014/main" id="{3CEE2666-3BCA-614A-AB41-DAAB3ACD54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1624" y="1222246"/>
            <a:ext cx="10515600" cy="619726"/>
          </a:xfrm>
        </p:spPr>
        <p:txBody>
          <a:bodyPr>
            <a:noAutofit/>
          </a:bodyPr>
          <a:lstStyle/>
          <a:p>
            <a:r>
              <a:rPr lang="es-MX" sz="3600" dirty="0"/>
              <a:t>Etapas del procedimiento de licenciamiento</a:t>
            </a:r>
            <a:endParaRPr lang="es-PE" sz="3600" dirty="0"/>
          </a:p>
        </p:txBody>
      </p: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9C385DEB-0852-4032-B79F-12F1734DF94F}"/>
              </a:ext>
            </a:extLst>
          </p:cNvPr>
          <p:cNvGraphicFramePr/>
          <p:nvPr/>
        </p:nvGraphicFramePr>
        <p:xfrm>
          <a:off x="2824725" y="2524411"/>
          <a:ext cx="8451752" cy="131165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 derecha 2">
            <a:extLst>
              <a:ext uri="{FF2B5EF4-FFF2-40B4-BE49-F238E27FC236}">
                <a16:creationId xmlns:a16="http://schemas.microsoft.com/office/drawing/2014/main" id="{AB9A1FDA-15EA-48A0-ABAF-B4CFFA6E0D76}"/>
              </a:ext>
            </a:extLst>
          </p:cNvPr>
          <p:cNvSpPr/>
          <p:nvPr/>
        </p:nvSpPr>
        <p:spPr>
          <a:xfrm rot="5400000">
            <a:off x="4130457" y="4084528"/>
            <a:ext cx="628136" cy="7166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Elipse 5">
            <a:extLst>
              <a:ext uri="{FF2B5EF4-FFF2-40B4-BE49-F238E27FC236}">
                <a16:creationId xmlns:a16="http://schemas.microsoft.com/office/drawing/2014/main" id="{76873B44-DDEA-4840-A8CC-78F55C4FCDF8}"/>
              </a:ext>
            </a:extLst>
          </p:cNvPr>
          <p:cNvSpPr/>
          <p:nvPr/>
        </p:nvSpPr>
        <p:spPr>
          <a:xfrm>
            <a:off x="401624" y="2268763"/>
            <a:ext cx="1421716" cy="1278926"/>
          </a:xfrm>
          <a:prstGeom prst="ellipse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1600" b="1" dirty="0"/>
              <a:t>Ingreso</a:t>
            </a:r>
            <a:r>
              <a:rPr lang="es-ES" sz="2000" b="1" dirty="0"/>
              <a:t> de SLI</a:t>
            </a:r>
            <a:endParaRPr lang="es-PE" sz="2000" b="1" dirty="0"/>
          </a:p>
        </p:txBody>
      </p:sp>
      <p:sp>
        <p:nvSpPr>
          <p:cNvPr id="7" name="Elipse 6">
            <a:extLst>
              <a:ext uri="{FF2B5EF4-FFF2-40B4-BE49-F238E27FC236}">
                <a16:creationId xmlns:a16="http://schemas.microsoft.com/office/drawing/2014/main" id="{6836C6CB-7CEC-4CCF-817C-3F0ED9C6F053}"/>
              </a:ext>
            </a:extLst>
          </p:cNvPr>
          <p:cNvSpPr/>
          <p:nvPr/>
        </p:nvSpPr>
        <p:spPr>
          <a:xfrm>
            <a:off x="5344160" y="3445449"/>
            <a:ext cx="1394392" cy="781235"/>
          </a:xfrm>
          <a:prstGeom prst="ellipse">
            <a:avLst/>
          </a:prstGeom>
          <a:solidFill>
            <a:srgbClr val="2F528F"/>
          </a:solidFill>
          <a:ln>
            <a:noFill/>
          </a:ln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b="1" dirty="0"/>
              <a:t>DIFOID</a:t>
            </a:r>
          </a:p>
        </p:txBody>
      </p:sp>
      <p:sp>
        <p:nvSpPr>
          <p:cNvPr id="8" name="Elipse 7">
            <a:extLst>
              <a:ext uri="{FF2B5EF4-FFF2-40B4-BE49-F238E27FC236}">
                <a16:creationId xmlns:a16="http://schemas.microsoft.com/office/drawing/2014/main" id="{746EBEAB-A7A1-4F67-B9E3-3BE7692F0DC5}"/>
              </a:ext>
            </a:extLst>
          </p:cNvPr>
          <p:cNvSpPr/>
          <p:nvPr/>
        </p:nvSpPr>
        <p:spPr>
          <a:xfrm>
            <a:off x="10343213" y="3476651"/>
            <a:ext cx="1525554" cy="781235"/>
          </a:xfrm>
          <a:prstGeom prst="ellipse">
            <a:avLst/>
          </a:prstGeom>
          <a:solidFill>
            <a:srgbClr val="2F528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300" b="1" dirty="0"/>
              <a:t>Despacho Ministerial</a:t>
            </a:r>
          </a:p>
        </p:txBody>
      </p:sp>
      <p:sp>
        <p:nvSpPr>
          <p:cNvPr id="9" name="Flecha derecha 13">
            <a:extLst>
              <a:ext uri="{FF2B5EF4-FFF2-40B4-BE49-F238E27FC236}">
                <a16:creationId xmlns:a16="http://schemas.microsoft.com/office/drawing/2014/main" id="{B32D70C8-C815-42CB-AE21-B935D710D92E}"/>
              </a:ext>
            </a:extLst>
          </p:cNvPr>
          <p:cNvSpPr/>
          <p:nvPr/>
        </p:nvSpPr>
        <p:spPr>
          <a:xfrm>
            <a:off x="2196589" y="2549880"/>
            <a:ext cx="628136" cy="716693"/>
          </a:xfrm>
          <a:prstGeom prst="rightArrow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grpSp>
        <p:nvGrpSpPr>
          <p:cNvPr id="10" name="Group 7">
            <a:extLst>
              <a:ext uri="{FF2B5EF4-FFF2-40B4-BE49-F238E27FC236}">
                <a16:creationId xmlns:a16="http://schemas.microsoft.com/office/drawing/2014/main" id="{88A2AB0A-95B5-4E3F-861B-98E3CFFFD9AF}"/>
              </a:ext>
            </a:extLst>
          </p:cNvPr>
          <p:cNvGrpSpPr/>
          <p:nvPr/>
        </p:nvGrpSpPr>
        <p:grpSpPr>
          <a:xfrm>
            <a:off x="1574942" y="2566245"/>
            <a:ext cx="787323" cy="683962"/>
            <a:chOff x="5373291" y="3192066"/>
            <a:chExt cx="806649" cy="806649"/>
          </a:xfrm>
        </p:grpSpPr>
        <p:sp>
          <p:nvSpPr>
            <p:cNvPr id="11" name="Oval 22">
              <a:extLst>
                <a:ext uri="{FF2B5EF4-FFF2-40B4-BE49-F238E27FC236}">
                  <a16:creationId xmlns:a16="http://schemas.microsoft.com/office/drawing/2014/main" id="{80E456DD-4B6C-40C7-AFA9-2D74AF65ACA1}"/>
                </a:ext>
              </a:extLst>
            </p:cNvPr>
            <p:cNvSpPr>
              <a:spLocks/>
            </p:cNvSpPr>
            <p:nvPr/>
          </p:nvSpPr>
          <p:spPr bwMode="auto">
            <a:xfrm>
              <a:off x="5373291" y="3192066"/>
              <a:ext cx="806649" cy="806649"/>
            </a:xfrm>
            <a:prstGeom prst="ellipse">
              <a:avLst/>
            </a:prstGeom>
            <a:solidFill>
              <a:schemeClr val="bg2">
                <a:lumMod val="50000"/>
              </a:schemeClr>
            </a:solidFill>
            <a:ln w="12700">
              <a:noFill/>
            </a:ln>
          </p:spPr>
          <p:txBody>
            <a:bodyPr lIns="0" tIns="0" rIns="0" bIns="0"/>
            <a:lstStyle/>
            <a:p>
              <a:endParaRPr lang="en-US"/>
            </a:p>
          </p:txBody>
        </p:sp>
        <p:sp>
          <p:nvSpPr>
            <p:cNvPr id="12" name="Shape 30">
              <a:extLst>
                <a:ext uri="{FF2B5EF4-FFF2-40B4-BE49-F238E27FC236}">
                  <a16:creationId xmlns:a16="http://schemas.microsoft.com/office/drawing/2014/main" id="{500B5EA6-8D1B-4A8C-89BC-3732D76CCB6F}"/>
                </a:ext>
              </a:extLst>
            </p:cNvPr>
            <p:cNvSpPr/>
            <p:nvPr/>
          </p:nvSpPr>
          <p:spPr>
            <a:xfrm>
              <a:off x="5586987" y="3414727"/>
              <a:ext cx="370297" cy="329776"/>
            </a:xfrm>
            <a:custGeom>
              <a:avLst/>
              <a:gdLst/>
              <a:ahLst/>
              <a:cxnLst>
                <a:cxn ang="0">
                  <a:pos x="wd2" y="hd2"/>
                </a:cxn>
                <a:cxn ang="5400000">
                  <a:pos x="wd2" y="hd2"/>
                </a:cxn>
                <a:cxn ang="10800000">
                  <a:pos x="wd2" y="hd2"/>
                </a:cxn>
                <a:cxn ang="16200000">
                  <a:pos x="wd2" y="hd2"/>
                </a:cxn>
              </a:cxnLst>
              <a:rect l="0" t="0" r="r" b="b"/>
              <a:pathLst>
                <a:path w="20724" h="21322" extrusionOk="0">
                  <a:moveTo>
                    <a:pt x="15566" y="12933"/>
                  </a:moveTo>
                  <a:lnTo>
                    <a:pt x="13626" y="10651"/>
                  </a:lnTo>
                  <a:lnTo>
                    <a:pt x="15786" y="7754"/>
                  </a:lnTo>
                  <a:lnTo>
                    <a:pt x="17359" y="9551"/>
                  </a:lnTo>
                  <a:cubicBezTo>
                    <a:pt x="17762" y="9931"/>
                    <a:pt x="17945" y="9741"/>
                    <a:pt x="18218" y="9446"/>
                  </a:cubicBezTo>
                  <a:lnTo>
                    <a:pt x="20412" y="6598"/>
                  </a:lnTo>
                  <a:cubicBezTo>
                    <a:pt x="21308" y="5478"/>
                    <a:pt x="20046" y="4569"/>
                    <a:pt x="19515" y="5203"/>
                  </a:cubicBezTo>
                  <a:lnTo>
                    <a:pt x="17779" y="7500"/>
                  </a:lnTo>
                  <a:lnTo>
                    <a:pt x="15310" y="4668"/>
                  </a:lnTo>
                  <a:lnTo>
                    <a:pt x="11156" y="4584"/>
                  </a:lnTo>
                  <a:cubicBezTo>
                    <a:pt x="10827" y="4605"/>
                    <a:pt x="10735" y="4815"/>
                    <a:pt x="10460" y="5175"/>
                  </a:cubicBezTo>
                  <a:lnTo>
                    <a:pt x="9578" y="6342"/>
                  </a:lnTo>
                  <a:cubicBezTo>
                    <a:pt x="10185" y="6369"/>
                    <a:pt x="10690" y="6732"/>
                    <a:pt x="10969" y="7089"/>
                  </a:cubicBezTo>
                  <a:lnTo>
                    <a:pt x="11540" y="6337"/>
                  </a:lnTo>
                  <a:lnTo>
                    <a:pt x="12840" y="6337"/>
                  </a:lnTo>
                  <a:lnTo>
                    <a:pt x="11272" y="8444"/>
                  </a:lnTo>
                  <a:cubicBezTo>
                    <a:pt x="11214" y="8945"/>
                    <a:pt x="10971" y="9456"/>
                    <a:pt x="10348" y="9689"/>
                  </a:cubicBezTo>
                  <a:lnTo>
                    <a:pt x="10112" y="10004"/>
                  </a:lnTo>
                  <a:lnTo>
                    <a:pt x="10531" y="10298"/>
                  </a:lnTo>
                  <a:lnTo>
                    <a:pt x="11690" y="8924"/>
                  </a:lnTo>
                  <a:cubicBezTo>
                    <a:pt x="12605" y="8078"/>
                    <a:pt x="13610" y="9734"/>
                    <a:pt x="13245" y="10298"/>
                  </a:cubicBezTo>
                  <a:cubicBezTo>
                    <a:pt x="12977" y="10709"/>
                    <a:pt x="12910" y="10826"/>
                    <a:pt x="11698" y="12582"/>
                  </a:cubicBezTo>
                  <a:lnTo>
                    <a:pt x="13755" y="14899"/>
                  </a:lnTo>
                  <a:lnTo>
                    <a:pt x="12821" y="19529"/>
                  </a:lnTo>
                  <a:cubicBezTo>
                    <a:pt x="12492" y="21093"/>
                    <a:pt x="14267" y="21600"/>
                    <a:pt x="14614" y="20247"/>
                  </a:cubicBezTo>
                  <a:lnTo>
                    <a:pt x="15858" y="14012"/>
                  </a:lnTo>
                  <a:cubicBezTo>
                    <a:pt x="15914" y="13567"/>
                    <a:pt x="15932" y="13356"/>
                    <a:pt x="15566" y="12933"/>
                  </a:cubicBezTo>
                  <a:close/>
                  <a:moveTo>
                    <a:pt x="16847" y="5047"/>
                  </a:moveTo>
                  <a:cubicBezTo>
                    <a:pt x="17695" y="5047"/>
                    <a:pt x="18384" y="4253"/>
                    <a:pt x="18384" y="3273"/>
                  </a:cubicBezTo>
                  <a:cubicBezTo>
                    <a:pt x="18384" y="2293"/>
                    <a:pt x="17695" y="1497"/>
                    <a:pt x="16847" y="1497"/>
                  </a:cubicBezTo>
                  <a:cubicBezTo>
                    <a:pt x="15998" y="1497"/>
                    <a:pt x="15310" y="2293"/>
                    <a:pt x="15310" y="3273"/>
                  </a:cubicBezTo>
                  <a:cubicBezTo>
                    <a:pt x="15310" y="4253"/>
                    <a:pt x="15998" y="5047"/>
                    <a:pt x="16847" y="5047"/>
                  </a:cubicBezTo>
                  <a:close/>
                  <a:moveTo>
                    <a:pt x="9792" y="9488"/>
                  </a:moveTo>
                  <a:cubicBezTo>
                    <a:pt x="10405" y="9488"/>
                    <a:pt x="10903" y="8913"/>
                    <a:pt x="10903" y="8205"/>
                  </a:cubicBezTo>
                  <a:cubicBezTo>
                    <a:pt x="10903" y="7497"/>
                    <a:pt x="10405" y="6923"/>
                    <a:pt x="9792" y="6923"/>
                  </a:cubicBezTo>
                  <a:cubicBezTo>
                    <a:pt x="9179" y="6923"/>
                    <a:pt x="8682" y="7497"/>
                    <a:pt x="8682" y="8205"/>
                  </a:cubicBezTo>
                  <a:cubicBezTo>
                    <a:pt x="8682" y="8913"/>
                    <a:pt x="9179" y="9488"/>
                    <a:pt x="9792" y="9488"/>
                  </a:cubicBezTo>
                  <a:close/>
                  <a:moveTo>
                    <a:pt x="8867" y="15182"/>
                  </a:moveTo>
                  <a:lnTo>
                    <a:pt x="7466" y="13533"/>
                  </a:lnTo>
                  <a:lnTo>
                    <a:pt x="9026" y="11442"/>
                  </a:lnTo>
                  <a:lnTo>
                    <a:pt x="10163" y="12739"/>
                  </a:lnTo>
                  <a:cubicBezTo>
                    <a:pt x="10453" y="13014"/>
                    <a:pt x="10585" y="12877"/>
                    <a:pt x="10784" y="12663"/>
                  </a:cubicBezTo>
                  <a:lnTo>
                    <a:pt x="12488" y="10694"/>
                  </a:lnTo>
                  <a:cubicBezTo>
                    <a:pt x="13135" y="9884"/>
                    <a:pt x="12224" y="9228"/>
                    <a:pt x="11841" y="9686"/>
                  </a:cubicBezTo>
                  <a:lnTo>
                    <a:pt x="10466" y="11259"/>
                  </a:lnTo>
                  <a:lnTo>
                    <a:pt x="8682" y="9213"/>
                  </a:lnTo>
                  <a:lnTo>
                    <a:pt x="5683" y="9151"/>
                  </a:lnTo>
                  <a:cubicBezTo>
                    <a:pt x="5444" y="9167"/>
                    <a:pt x="5378" y="9319"/>
                    <a:pt x="5180" y="9579"/>
                  </a:cubicBezTo>
                  <a:lnTo>
                    <a:pt x="3449" y="11869"/>
                  </a:lnTo>
                  <a:cubicBezTo>
                    <a:pt x="3013" y="12449"/>
                    <a:pt x="3779" y="13243"/>
                    <a:pt x="4255" y="12663"/>
                  </a:cubicBezTo>
                  <a:lnTo>
                    <a:pt x="5959" y="10418"/>
                  </a:lnTo>
                  <a:lnTo>
                    <a:pt x="6898" y="10418"/>
                  </a:lnTo>
                  <a:lnTo>
                    <a:pt x="3277" y="15289"/>
                  </a:lnTo>
                  <a:lnTo>
                    <a:pt x="912" y="15289"/>
                  </a:lnTo>
                  <a:cubicBezTo>
                    <a:pt x="-292" y="15289"/>
                    <a:pt x="-279" y="16847"/>
                    <a:pt x="805" y="16847"/>
                  </a:cubicBezTo>
                  <a:lnTo>
                    <a:pt x="3818" y="16847"/>
                  </a:lnTo>
                  <a:cubicBezTo>
                    <a:pt x="4321" y="16847"/>
                    <a:pt x="4466" y="16647"/>
                    <a:pt x="4717" y="16312"/>
                  </a:cubicBezTo>
                  <a:lnTo>
                    <a:pt x="5920" y="14754"/>
                  </a:lnTo>
                  <a:lnTo>
                    <a:pt x="7559" y="16602"/>
                  </a:lnTo>
                  <a:lnTo>
                    <a:pt x="6884" y="19945"/>
                  </a:lnTo>
                  <a:cubicBezTo>
                    <a:pt x="6646" y="21075"/>
                    <a:pt x="7929" y="21442"/>
                    <a:pt x="8179" y="20465"/>
                  </a:cubicBezTo>
                  <a:lnTo>
                    <a:pt x="9079" y="15961"/>
                  </a:lnTo>
                  <a:cubicBezTo>
                    <a:pt x="9118" y="15640"/>
                    <a:pt x="9132" y="15488"/>
                    <a:pt x="8867" y="15182"/>
                  </a:cubicBezTo>
                  <a:close/>
                  <a:moveTo>
                    <a:pt x="11274" y="20400"/>
                  </a:moveTo>
                  <a:cubicBezTo>
                    <a:pt x="10567" y="20400"/>
                    <a:pt x="9882" y="20298"/>
                    <a:pt x="9225" y="20109"/>
                  </a:cubicBezTo>
                  <a:lnTo>
                    <a:pt x="9098" y="20747"/>
                  </a:lnTo>
                  <a:lnTo>
                    <a:pt x="9089" y="20778"/>
                  </a:lnTo>
                  <a:cubicBezTo>
                    <a:pt x="9071" y="20853"/>
                    <a:pt x="9046" y="20928"/>
                    <a:pt x="9019" y="21001"/>
                  </a:cubicBezTo>
                  <a:cubicBezTo>
                    <a:pt x="9741" y="21209"/>
                    <a:pt x="10496" y="21322"/>
                    <a:pt x="11274" y="21322"/>
                  </a:cubicBezTo>
                  <a:cubicBezTo>
                    <a:pt x="11594" y="21322"/>
                    <a:pt x="11911" y="21303"/>
                    <a:pt x="12224" y="21266"/>
                  </a:cubicBezTo>
                  <a:cubicBezTo>
                    <a:pt x="12056" y="21012"/>
                    <a:pt x="11931" y="20706"/>
                    <a:pt x="11871" y="20373"/>
                  </a:cubicBezTo>
                  <a:cubicBezTo>
                    <a:pt x="11673" y="20389"/>
                    <a:pt x="11475" y="20400"/>
                    <a:pt x="11274" y="20400"/>
                  </a:cubicBezTo>
                  <a:close/>
                  <a:moveTo>
                    <a:pt x="5165" y="17368"/>
                  </a:moveTo>
                  <a:cubicBezTo>
                    <a:pt x="5082" y="17458"/>
                    <a:pt x="4982" y="17552"/>
                    <a:pt x="4856" y="17643"/>
                  </a:cubicBezTo>
                  <a:cubicBezTo>
                    <a:pt x="4733" y="17731"/>
                    <a:pt x="4596" y="17797"/>
                    <a:pt x="4456" y="17845"/>
                  </a:cubicBezTo>
                  <a:cubicBezTo>
                    <a:pt x="4922" y="18435"/>
                    <a:pt x="5446" y="18963"/>
                    <a:pt x="6014" y="19419"/>
                  </a:cubicBezTo>
                  <a:lnTo>
                    <a:pt x="6210" y="18448"/>
                  </a:lnTo>
                  <a:cubicBezTo>
                    <a:pt x="5836" y="18122"/>
                    <a:pt x="5487" y="17759"/>
                    <a:pt x="5165" y="17368"/>
                  </a:cubicBezTo>
                  <a:close/>
                  <a:moveTo>
                    <a:pt x="2841" y="14190"/>
                  </a:moveTo>
                  <a:lnTo>
                    <a:pt x="3166" y="13753"/>
                  </a:lnTo>
                  <a:cubicBezTo>
                    <a:pt x="3041" y="13675"/>
                    <a:pt x="2928" y="13577"/>
                    <a:pt x="2828" y="13467"/>
                  </a:cubicBezTo>
                  <a:cubicBezTo>
                    <a:pt x="2568" y="13176"/>
                    <a:pt x="2372" y="12758"/>
                    <a:pt x="2369" y="12244"/>
                  </a:cubicBezTo>
                  <a:cubicBezTo>
                    <a:pt x="2365" y="11855"/>
                    <a:pt x="2504" y="11443"/>
                    <a:pt x="2733" y="11147"/>
                  </a:cubicBezTo>
                  <a:lnTo>
                    <a:pt x="2851" y="10991"/>
                  </a:lnTo>
                  <a:cubicBezTo>
                    <a:pt x="2848" y="10881"/>
                    <a:pt x="2844" y="10772"/>
                    <a:pt x="2844" y="10660"/>
                  </a:cubicBezTo>
                  <a:cubicBezTo>
                    <a:pt x="2844" y="5282"/>
                    <a:pt x="6619" y="923"/>
                    <a:pt x="11274" y="923"/>
                  </a:cubicBezTo>
                  <a:cubicBezTo>
                    <a:pt x="12504" y="923"/>
                    <a:pt x="13672" y="1229"/>
                    <a:pt x="14726" y="1777"/>
                  </a:cubicBezTo>
                  <a:cubicBezTo>
                    <a:pt x="14872" y="1501"/>
                    <a:pt x="15055" y="1254"/>
                    <a:pt x="15272" y="1049"/>
                  </a:cubicBezTo>
                  <a:cubicBezTo>
                    <a:pt x="14062" y="377"/>
                    <a:pt x="12706" y="0"/>
                    <a:pt x="11274" y="0"/>
                  </a:cubicBezTo>
                  <a:cubicBezTo>
                    <a:pt x="6177" y="0"/>
                    <a:pt x="2045" y="4772"/>
                    <a:pt x="2045" y="10660"/>
                  </a:cubicBezTo>
                  <a:cubicBezTo>
                    <a:pt x="2045" y="11898"/>
                    <a:pt x="2230" y="13085"/>
                    <a:pt x="2566" y="14190"/>
                  </a:cubicBezTo>
                  <a:cubicBezTo>
                    <a:pt x="2566" y="14190"/>
                    <a:pt x="2841" y="14190"/>
                    <a:pt x="2841" y="14190"/>
                  </a:cubicBezTo>
                  <a:close/>
                  <a:moveTo>
                    <a:pt x="19617" y="9280"/>
                  </a:moveTo>
                  <a:cubicBezTo>
                    <a:pt x="19672" y="9731"/>
                    <a:pt x="19703" y="10192"/>
                    <a:pt x="19703" y="10660"/>
                  </a:cubicBezTo>
                  <a:cubicBezTo>
                    <a:pt x="19703" y="14078"/>
                    <a:pt x="18178" y="17083"/>
                    <a:pt x="15874" y="18820"/>
                  </a:cubicBezTo>
                  <a:lnTo>
                    <a:pt x="15626" y="20063"/>
                  </a:lnTo>
                  <a:cubicBezTo>
                    <a:pt x="18527" y="18267"/>
                    <a:pt x="20502" y="14730"/>
                    <a:pt x="20502" y="10660"/>
                  </a:cubicBezTo>
                  <a:cubicBezTo>
                    <a:pt x="20502" y="9886"/>
                    <a:pt x="20428" y="9131"/>
                    <a:pt x="20292" y="8403"/>
                  </a:cubicBezTo>
                  <a:cubicBezTo>
                    <a:pt x="20292" y="8403"/>
                    <a:pt x="19617" y="9280"/>
                    <a:pt x="19617" y="9280"/>
                  </a:cubicBezTo>
                  <a:close/>
                </a:path>
              </a:pathLst>
            </a:custGeom>
            <a:solidFill>
              <a:schemeClr val="bg1"/>
            </a:solidFill>
            <a:ln w="12700">
              <a:miter lim="400000"/>
            </a:ln>
          </p:spPr>
          <p:txBody>
            <a:bodyPr lIns="0" tIns="0" rIns="0" bIns="0" anchor="ctr"/>
            <a:lstStyle/>
            <a:p>
              <a:pPr lvl="0">
                <a:defRPr sz="3000">
                  <a:solidFill>
                    <a:srgbClr val="FFFFFF"/>
                  </a:solidFill>
                  <a:effectLst>
                    <a:outerShdw blurRad="38100" dist="12700" dir="5400000" rotWithShape="0">
                      <a:srgbClr val="000000">
                        <a:alpha val="50000"/>
                      </a:srgbClr>
                    </a:outerShdw>
                  </a:effectLst>
                </a:defRPr>
              </a:pPr>
              <a:endParaRPr/>
            </a:p>
          </p:txBody>
        </p:sp>
      </p:grpSp>
      <p:sp>
        <p:nvSpPr>
          <p:cNvPr id="13" name="CuadroTexto 12">
            <a:extLst>
              <a:ext uri="{FF2B5EF4-FFF2-40B4-BE49-F238E27FC236}">
                <a16:creationId xmlns:a16="http://schemas.microsoft.com/office/drawing/2014/main" id="{C31BA070-7D24-4C2B-A24C-A75C12D4A08F}"/>
              </a:ext>
            </a:extLst>
          </p:cNvPr>
          <p:cNvSpPr txBox="1"/>
          <p:nvPr/>
        </p:nvSpPr>
        <p:spPr>
          <a:xfrm>
            <a:off x="2237607" y="4990799"/>
            <a:ext cx="4413839" cy="1200329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Tiene como </a:t>
            </a:r>
            <a:r>
              <a:rPr lang="es-PE" b="1" dirty="0"/>
              <a:t>objeto la realización de todos los </a:t>
            </a:r>
            <a:r>
              <a:rPr lang="es-PE" b="1" u="sng" dirty="0"/>
              <a:t>actos de instrucción </a:t>
            </a:r>
            <a:r>
              <a:rPr lang="es-PE" b="1" dirty="0"/>
              <a:t>necesarios para la determinación del cumplimiento (o no) de las CBC.</a:t>
            </a:r>
            <a:r>
              <a:rPr lang="es-PE" dirty="0"/>
              <a:t> </a:t>
            </a:r>
          </a:p>
        </p:txBody>
      </p:sp>
      <p:sp>
        <p:nvSpPr>
          <p:cNvPr id="14" name="CuadroTexto 13">
            <a:extLst>
              <a:ext uri="{FF2B5EF4-FFF2-40B4-BE49-F238E27FC236}">
                <a16:creationId xmlns:a16="http://schemas.microsoft.com/office/drawing/2014/main" id="{2C66A1B1-00B9-4611-9760-006C8E6C62A6}"/>
              </a:ext>
            </a:extLst>
          </p:cNvPr>
          <p:cNvSpPr txBox="1"/>
          <p:nvPr/>
        </p:nvSpPr>
        <p:spPr>
          <a:xfrm>
            <a:off x="7362806" y="5029252"/>
            <a:ext cx="4413839" cy="923330"/>
          </a:xfrm>
          <a:prstGeom prst="rect">
            <a:avLst/>
          </a:prstGeom>
          <a:noFill/>
          <a:ln w="12700">
            <a:solidFill>
              <a:schemeClr val="tx1"/>
            </a:solidFill>
            <a:prstDash val="dash"/>
          </a:ln>
        </p:spPr>
        <p:txBody>
          <a:bodyPr wrap="square" rtlCol="0">
            <a:spAutoFit/>
          </a:bodyPr>
          <a:lstStyle/>
          <a:p>
            <a:pPr algn="just"/>
            <a:r>
              <a:rPr lang="es-PE" dirty="0"/>
              <a:t>Tiene como tiene </a:t>
            </a:r>
            <a:r>
              <a:rPr lang="es-PE" b="1" dirty="0"/>
              <a:t>como objeto la </a:t>
            </a:r>
            <a:r>
              <a:rPr lang="es-PE" b="1" u="sng" dirty="0"/>
              <a:t>emisión de la resolución ministerial</a:t>
            </a:r>
            <a:r>
              <a:rPr lang="es-PE" b="1" dirty="0"/>
              <a:t> que otorga o desestima la licencia solicitada</a:t>
            </a:r>
          </a:p>
        </p:txBody>
      </p:sp>
      <p:sp>
        <p:nvSpPr>
          <p:cNvPr id="15" name="Flecha derecha 18">
            <a:extLst>
              <a:ext uri="{FF2B5EF4-FFF2-40B4-BE49-F238E27FC236}">
                <a16:creationId xmlns:a16="http://schemas.microsoft.com/office/drawing/2014/main" id="{394FE3C3-1297-4F6A-A7B8-BE5D6A9F2A8A}"/>
              </a:ext>
            </a:extLst>
          </p:cNvPr>
          <p:cNvSpPr/>
          <p:nvPr/>
        </p:nvSpPr>
        <p:spPr>
          <a:xfrm rot="5400000">
            <a:off x="9255656" y="4085797"/>
            <a:ext cx="628136" cy="716693"/>
          </a:xfrm>
          <a:prstGeom prst="rightArrow">
            <a:avLst/>
          </a:prstGeom>
          <a:solidFill>
            <a:schemeClr val="bg2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324088698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3">
            <a:extLst>
              <a:ext uri="{FF2B5EF4-FFF2-40B4-BE49-F238E27FC236}">
                <a16:creationId xmlns:a16="http://schemas.microsoft.com/office/drawing/2014/main" id="{0C2F257C-BC28-4D99-B764-E580699994C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33189" y="992428"/>
            <a:ext cx="10515600" cy="619726"/>
          </a:xfrm>
        </p:spPr>
        <p:txBody>
          <a:bodyPr>
            <a:noAutofit/>
          </a:bodyPr>
          <a:lstStyle/>
          <a:p>
            <a:r>
              <a:rPr lang="es-MX" sz="3600" dirty="0"/>
              <a:t>Proceso de evaluación integral</a:t>
            </a:r>
            <a:endParaRPr lang="es-PE" sz="3600" dirty="0"/>
          </a:p>
        </p:txBody>
      </p:sp>
      <p:graphicFrame>
        <p:nvGraphicFramePr>
          <p:cNvPr id="4" name="Diagrama 3">
            <a:extLst>
              <a:ext uri="{FF2B5EF4-FFF2-40B4-BE49-F238E27FC236}">
                <a16:creationId xmlns:a16="http://schemas.microsoft.com/office/drawing/2014/main" id="{ACC6570C-E9F0-4C6C-A5D2-37E9A81F79AE}"/>
              </a:ext>
            </a:extLst>
          </p:cNvPr>
          <p:cNvGraphicFramePr/>
          <p:nvPr/>
        </p:nvGraphicFramePr>
        <p:xfrm>
          <a:off x="1014002" y="1627523"/>
          <a:ext cx="10635360" cy="272149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Flecha: hacia abajo 4">
            <a:extLst>
              <a:ext uri="{FF2B5EF4-FFF2-40B4-BE49-F238E27FC236}">
                <a16:creationId xmlns:a16="http://schemas.microsoft.com/office/drawing/2014/main" id="{D3B2A81D-BA58-4152-A61C-B73A784F853A}"/>
              </a:ext>
            </a:extLst>
          </p:cNvPr>
          <p:cNvSpPr/>
          <p:nvPr/>
        </p:nvSpPr>
        <p:spPr>
          <a:xfrm>
            <a:off x="2057087" y="4113487"/>
            <a:ext cx="1108363" cy="47105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6" name="Flecha: hacia abajo 5">
            <a:extLst>
              <a:ext uri="{FF2B5EF4-FFF2-40B4-BE49-F238E27FC236}">
                <a16:creationId xmlns:a16="http://schemas.microsoft.com/office/drawing/2014/main" id="{BADACA9C-120D-424E-A5B0-FB843CF46C31}"/>
              </a:ext>
            </a:extLst>
          </p:cNvPr>
          <p:cNvSpPr/>
          <p:nvPr/>
        </p:nvSpPr>
        <p:spPr>
          <a:xfrm>
            <a:off x="6017333" y="4113487"/>
            <a:ext cx="1108363" cy="471054"/>
          </a:xfrm>
          <a:prstGeom prst="downArrow">
            <a:avLst/>
          </a:prstGeom>
          <a:solidFill>
            <a:schemeClr val="accent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Rectángulo: esquinas redondeadas 6">
            <a:extLst>
              <a:ext uri="{FF2B5EF4-FFF2-40B4-BE49-F238E27FC236}">
                <a16:creationId xmlns:a16="http://schemas.microsoft.com/office/drawing/2014/main" id="{1916E85E-74EE-4948-841C-A1DAA80416F8}"/>
              </a:ext>
            </a:extLst>
          </p:cNvPr>
          <p:cNvSpPr/>
          <p:nvPr/>
        </p:nvSpPr>
        <p:spPr>
          <a:xfrm>
            <a:off x="1014001" y="4638587"/>
            <a:ext cx="8321587" cy="61730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tabLst>
                <a:tab pos="0" algn="l"/>
              </a:tabLst>
            </a:pPr>
            <a:r>
              <a:rPr lang="es-PE" sz="1400" u="sng" dirty="0">
                <a:solidFill>
                  <a:schemeClr val="tx1"/>
                </a:solidFill>
              </a:rPr>
              <a:t>Documentos a evaluar:</a:t>
            </a:r>
          </a:p>
          <a:p>
            <a:pPr marL="92075" indent="-92075">
              <a:buFont typeface="Calibri" panose="020F0502020204030204" pitchFamily="34" charset="0"/>
              <a:buChar char="-"/>
              <a:tabLst>
                <a:tab pos="0" algn="l"/>
              </a:tabLst>
            </a:pPr>
            <a:r>
              <a:rPr lang="es-PE" sz="1400" dirty="0">
                <a:solidFill>
                  <a:schemeClr val="tx1"/>
                </a:solidFill>
              </a:rPr>
              <a:t>Formatos de Solicitud de Licenciamiento</a:t>
            </a:r>
          </a:p>
          <a:p>
            <a:pPr marL="92075" indent="-92075">
              <a:buFont typeface="Calibri" panose="020F0502020204030204" pitchFamily="34" charset="0"/>
              <a:buChar char="-"/>
              <a:tabLst>
                <a:tab pos="0" algn="l"/>
              </a:tabLst>
            </a:pPr>
            <a:r>
              <a:rPr lang="es-PE" sz="1400" dirty="0">
                <a:solidFill>
                  <a:schemeClr val="tx1"/>
                </a:solidFill>
              </a:rPr>
              <a:t>Medios de Verificación (MV) detallados en la Matriz de CBC</a:t>
            </a:r>
          </a:p>
        </p:txBody>
      </p:sp>
      <p:sp>
        <p:nvSpPr>
          <p:cNvPr id="8" name="Rectángulo: esquinas redondeadas 7">
            <a:extLst>
              <a:ext uri="{FF2B5EF4-FFF2-40B4-BE49-F238E27FC236}">
                <a16:creationId xmlns:a16="http://schemas.microsoft.com/office/drawing/2014/main" id="{6900FA93-0851-4FAF-B38C-C63865565F55}"/>
              </a:ext>
            </a:extLst>
          </p:cNvPr>
          <p:cNvSpPr/>
          <p:nvPr/>
        </p:nvSpPr>
        <p:spPr>
          <a:xfrm>
            <a:off x="1014002" y="5320907"/>
            <a:ext cx="6774560" cy="2517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u="sng" dirty="0">
                <a:solidFill>
                  <a:schemeClr val="tx1"/>
                </a:solidFill>
              </a:rPr>
              <a:t>Actividad: </a:t>
            </a:r>
            <a:r>
              <a:rPr lang="es-PE" sz="1400" dirty="0">
                <a:solidFill>
                  <a:schemeClr val="tx1"/>
                </a:solidFill>
              </a:rPr>
              <a:t>Revisión documental</a:t>
            </a:r>
          </a:p>
        </p:txBody>
      </p:sp>
      <p:sp>
        <p:nvSpPr>
          <p:cNvPr id="9" name="Rectángulo: esquinas redondeadas 8">
            <a:extLst>
              <a:ext uri="{FF2B5EF4-FFF2-40B4-BE49-F238E27FC236}">
                <a16:creationId xmlns:a16="http://schemas.microsoft.com/office/drawing/2014/main" id="{FF87B00D-D2AA-4B86-92DA-92D93CF906C3}"/>
              </a:ext>
            </a:extLst>
          </p:cNvPr>
          <p:cNvSpPr/>
          <p:nvPr/>
        </p:nvSpPr>
        <p:spPr>
          <a:xfrm>
            <a:off x="4546834" y="5637681"/>
            <a:ext cx="4597166" cy="251762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u="sng" dirty="0">
                <a:solidFill>
                  <a:schemeClr val="tx1"/>
                </a:solidFill>
              </a:rPr>
              <a:t>Actividad: </a:t>
            </a:r>
            <a:r>
              <a:rPr lang="es-PE" sz="1400" dirty="0">
                <a:solidFill>
                  <a:schemeClr val="tx1"/>
                </a:solidFill>
              </a:rPr>
              <a:t>Verificación presencial/actos probatorios</a:t>
            </a:r>
          </a:p>
        </p:txBody>
      </p:sp>
      <p:sp>
        <p:nvSpPr>
          <p:cNvPr id="11" name="Rectángulo: esquinas redondeadas 10">
            <a:extLst>
              <a:ext uri="{FF2B5EF4-FFF2-40B4-BE49-F238E27FC236}">
                <a16:creationId xmlns:a16="http://schemas.microsoft.com/office/drawing/2014/main" id="{43D408F2-D17E-4C9A-B916-DCA2936D6330}"/>
              </a:ext>
            </a:extLst>
          </p:cNvPr>
          <p:cNvSpPr/>
          <p:nvPr/>
        </p:nvSpPr>
        <p:spPr>
          <a:xfrm>
            <a:off x="1014001" y="6041843"/>
            <a:ext cx="10549925" cy="686128"/>
          </a:xfrm>
          <a:prstGeom prst="roundRect">
            <a:avLst/>
          </a:prstGeom>
          <a:solidFill>
            <a:schemeClr val="bg1"/>
          </a:solidFill>
          <a:ln w="12700">
            <a:solidFill>
              <a:schemeClr val="tx2">
                <a:lumMod val="50000"/>
              </a:schemeClr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s-PE" sz="1400" b="1" u="sng" dirty="0">
                <a:solidFill>
                  <a:schemeClr val="tx1"/>
                </a:solidFill>
              </a:rPr>
              <a:t>Criterios de evaluación: </a:t>
            </a:r>
            <a:r>
              <a:rPr lang="es-PE" sz="1400" dirty="0">
                <a:solidFill>
                  <a:schemeClr val="tx1"/>
                </a:solidFill>
              </a:rPr>
              <a:t>de coherencia, consistencia y sostenibilidad</a:t>
            </a:r>
          </a:p>
        </p:txBody>
      </p:sp>
    </p:spTree>
    <p:extLst>
      <p:ext uri="{BB962C8B-B14F-4D97-AF65-F5344CB8AC3E}">
        <p14:creationId xmlns:p14="http://schemas.microsoft.com/office/powerpoint/2010/main" val="18349632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A4CC05EB-1174-4E33-AF3F-1380F659ACD9}"/>
              </a:ext>
            </a:extLst>
          </p:cNvPr>
          <p:cNvGraphicFramePr/>
          <p:nvPr/>
        </p:nvGraphicFramePr>
        <p:xfrm>
          <a:off x="137695" y="1894058"/>
          <a:ext cx="3358978" cy="386330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cxnSp>
        <p:nvCxnSpPr>
          <p:cNvPr id="4" name="Conector recto 3">
            <a:extLst>
              <a:ext uri="{FF2B5EF4-FFF2-40B4-BE49-F238E27FC236}">
                <a16:creationId xmlns:a16="http://schemas.microsoft.com/office/drawing/2014/main" id="{3ABD9588-D747-430F-B0DC-8D6C3C5B4A7E}"/>
              </a:ext>
            </a:extLst>
          </p:cNvPr>
          <p:cNvCxnSpPr/>
          <p:nvPr/>
        </p:nvCxnSpPr>
        <p:spPr>
          <a:xfrm>
            <a:off x="1131040" y="4326079"/>
            <a:ext cx="10270525" cy="1"/>
          </a:xfrm>
          <a:prstGeom prst="line">
            <a:avLst/>
          </a:prstGeom>
          <a:ln w="28575">
            <a:solidFill>
              <a:schemeClr val="tx1">
                <a:lumMod val="50000"/>
                <a:lumOff val="50000"/>
              </a:schemeClr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Forma libre: forma 9">
            <a:extLst>
              <a:ext uri="{FF2B5EF4-FFF2-40B4-BE49-F238E27FC236}">
                <a16:creationId xmlns:a16="http://schemas.microsoft.com/office/drawing/2014/main" id="{0626DCEC-7861-CF2D-858F-2283A477503E}"/>
              </a:ext>
            </a:extLst>
          </p:cNvPr>
          <p:cNvSpPr/>
          <p:nvPr/>
        </p:nvSpPr>
        <p:spPr>
          <a:xfrm>
            <a:off x="3283341" y="3300891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FFC00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No acredita cumplimiento de alguna CBC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12" name="Forma libre: forma 11">
            <a:extLst>
              <a:ext uri="{FF2B5EF4-FFF2-40B4-BE49-F238E27FC236}">
                <a16:creationId xmlns:a16="http://schemas.microsoft.com/office/drawing/2014/main" id="{47DC67E3-D3EC-3A39-D4B2-3EEB94B529D0}"/>
              </a:ext>
            </a:extLst>
          </p:cNvPr>
          <p:cNvSpPr/>
          <p:nvPr/>
        </p:nvSpPr>
        <p:spPr>
          <a:xfrm>
            <a:off x="5620575" y="3258157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65A36F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Se requiere plan de cumplimiento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14" name="Forma libre: forma 13">
            <a:extLst>
              <a:ext uri="{FF2B5EF4-FFF2-40B4-BE49-F238E27FC236}">
                <a16:creationId xmlns:a16="http://schemas.microsoft.com/office/drawing/2014/main" id="{5C9D725A-C07D-6EF7-9255-390195643865}"/>
              </a:ext>
            </a:extLst>
          </p:cNvPr>
          <p:cNvSpPr/>
          <p:nvPr/>
        </p:nvSpPr>
        <p:spPr>
          <a:xfrm>
            <a:off x="7957809" y="3278368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EA8456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De ser el caso, requerimiento de subsanación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16" name="Forma libre: forma 15">
            <a:extLst>
              <a:ext uri="{FF2B5EF4-FFF2-40B4-BE49-F238E27FC236}">
                <a16:creationId xmlns:a16="http://schemas.microsoft.com/office/drawing/2014/main" id="{CC6CF1FF-9C56-07E9-7A49-8D1DA25B974C}"/>
              </a:ext>
            </a:extLst>
          </p:cNvPr>
          <p:cNvSpPr/>
          <p:nvPr/>
        </p:nvSpPr>
        <p:spPr>
          <a:xfrm>
            <a:off x="10089930" y="4874439"/>
            <a:ext cx="194175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rgbClr val="0070C0"/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MX" sz="1400" kern="1200" dirty="0">
                <a:solidFill>
                  <a:schemeClr val="tx1"/>
                </a:solidFill>
              </a:rPr>
              <a:t>Evaluación integral de las CBC a partir de la ejecución del plan de cumplimiento</a:t>
            </a:r>
            <a:endParaRPr lang="es-PE" sz="1400" kern="1200" dirty="0">
              <a:solidFill>
                <a:schemeClr val="tx1"/>
              </a:solidFill>
            </a:endParaRPr>
          </a:p>
        </p:txBody>
      </p:sp>
      <p:sp>
        <p:nvSpPr>
          <p:cNvPr id="6" name="Flecha derecha 12">
            <a:extLst>
              <a:ext uri="{FF2B5EF4-FFF2-40B4-BE49-F238E27FC236}">
                <a16:creationId xmlns:a16="http://schemas.microsoft.com/office/drawing/2014/main" id="{C008BA91-D12D-40E5-BB0E-D18EED212726}"/>
              </a:ext>
            </a:extLst>
          </p:cNvPr>
          <p:cNvSpPr/>
          <p:nvPr/>
        </p:nvSpPr>
        <p:spPr>
          <a:xfrm>
            <a:off x="5030472" y="3633929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7" name="Flecha derecha 13">
            <a:extLst>
              <a:ext uri="{FF2B5EF4-FFF2-40B4-BE49-F238E27FC236}">
                <a16:creationId xmlns:a16="http://schemas.microsoft.com/office/drawing/2014/main" id="{426978EF-F1BC-4877-B103-2343AE886043}"/>
              </a:ext>
            </a:extLst>
          </p:cNvPr>
          <p:cNvSpPr/>
          <p:nvPr/>
        </p:nvSpPr>
        <p:spPr>
          <a:xfrm rot="10800000">
            <a:off x="3246143" y="4880721"/>
            <a:ext cx="6426887" cy="772580"/>
          </a:xfrm>
          <a:prstGeom prst="rightArrow">
            <a:avLst/>
          </a:prstGeom>
          <a:solidFill>
            <a:schemeClr val="bg2"/>
          </a:solidFill>
          <a:ln w="63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8" name="CuadroTexto 7">
            <a:extLst>
              <a:ext uri="{FF2B5EF4-FFF2-40B4-BE49-F238E27FC236}">
                <a16:creationId xmlns:a16="http://schemas.microsoft.com/office/drawing/2014/main" id="{4D1CE549-0423-4BAB-8189-EE636B945CF9}"/>
              </a:ext>
            </a:extLst>
          </p:cNvPr>
          <p:cNvSpPr txBox="1"/>
          <p:nvPr/>
        </p:nvSpPr>
        <p:spPr>
          <a:xfrm>
            <a:off x="857131" y="5963383"/>
            <a:ext cx="1081834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i="1" dirty="0"/>
              <a:t>* Si luego de requerido el plan de cumplimiento, la institución no lo presenta, se desestima la SLI.</a:t>
            </a:r>
          </a:p>
          <a:p>
            <a:r>
              <a:rPr lang="es-ES" sz="1200" i="1" dirty="0"/>
              <a:t>* Plazo de ejecución plan de cumplimiento: un año para privadas y dos años para públicas</a:t>
            </a:r>
          </a:p>
          <a:p>
            <a:r>
              <a:rPr lang="es-MX" sz="1050" i="1" dirty="0"/>
              <a:t>*  </a:t>
            </a:r>
            <a:r>
              <a:rPr lang="es-MX" sz="1200" i="1" dirty="0"/>
              <a:t>El plan de cumplimiento aplica tanto a IESP como a EESP</a:t>
            </a:r>
            <a:r>
              <a:rPr lang="es-MX" sz="1100" i="1" dirty="0"/>
              <a:t> (en ambos casos respecto a oferta formativa autorizada previa a Ley 30512)</a:t>
            </a:r>
            <a:endParaRPr lang="es-PE" sz="1200" i="1" dirty="0"/>
          </a:p>
        </p:txBody>
      </p:sp>
      <p:sp>
        <p:nvSpPr>
          <p:cNvPr id="9" name="Título 3">
            <a:extLst>
              <a:ext uri="{FF2B5EF4-FFF2-40B4-BE49-F238E27FC236}">
                <a16:creationId xmlns:a16="http://schemas.microsoft.com/office/drawing/2014/main" id="{EF2D3AE4-1ACA-41BC-B6B0-90F4BC8800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2397" y="1032101"/>
            <a:ext cx="10515600" cy="619726"/>
          </a:xfrm>
        </p:spPr>
        <p:txBody>
          <a:bodyPr>
            <a:noAutofit/>
          </a:bodyPr>
          <a:lstStyle/>
          <a:p>
            <a:r>
              <a:rPr lang="es-MX" sz="3600" dirty="0"/>
              <a:t>Plan de cumplimiento</a:t>
            </a:r>
            <a:endParaRPr lang="es-PE" sz="3600" dirty="0"/>
          </a:p>
        </p:txBody>
      </p:sp>
      <p:sp>
        <p:nvSpPr>
          <p:cNvPr id="17" name="Flecha derecha 12">
            <a:extLst>
              <a:ext uri="{FF2B5EF4-FFF2-40B4-BE49-F238E27FC236}">
                <a16:creationId xmlns:a16="http://schemas.microsoft.com/office/drawing/2014/main" id="{0D66A007-40A0-55A3-B65D-00A46BCA5CF2}"/>
              </a:ext>
            </a:extLst>
          </p:cNvPr>
          <p:cNvSpPr/>
          <p:nvPr/>
        </p:nvSpPr>
        <p:spPr>
          <a:xfrm>
            <a:off x="2745007" y="3599819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8" name="Flecha derecha 12">
            <a:extLst>
              <a:ext uri="{FF2B5EF4-FFF2-40B4-BE49-F238E27FC236}">
                <a16:creationId xmlns:a16="http://schemas.microsoft.com/office/drawing/2014/main" id="{4C56D5E5-5907-AC5C-DDAA-6C3CD267D1CD}"/>
              </a:ext>
            </a:extLst>
          </p:cNvPr>
          <p:cNvSpPr/>
          <p:nvPr/>
        </p:nvSpPr>
        <p:spPr>
          <a:xfrm>
            <a:off x="7372709" y="3661650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19" name="Flecha derecha 12">
            <a:extLst>
              <a:ext uri="{FF2B5EF4-FFF2-40B4-BE49-F238E27FC236}">
                <a16:creationId xmlns:a16="http://schemas.microsoft.com/office/drawing/2014/main" id="{7C00B9DE-70A9-C8D0-1BC4-A37E3FB6DF40}"/>
              </a:ext>
            </a:extLst>
          </p:cNvPr>
          <p:cNvSpPr/>
          <p:nvPr/>
        </p:nvSpPr>
        <p:spPr>
          <a:xfrm>
            <a:off x="9710685" y="3654900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  <p:sp>
        <p:nvSpPr>
          <p:cNvPr id="20" name="Forma libre: forma 19">
            <a:extLst>
              <a:ext uri="{FF2B5EF4-FFF2-40B4-BE49-F238E27FC236}">
                <a16:creationId xmlns:a16="http://schemas.microsoft.com/office/drawing/2014/main" id="{4F69CD9F-E628-C6FA-A14F-6C5209A89786}"/>
              </a:ext>
            </a:extLst>
          </p:cNvPr>
          <p:cNvSpPr/>
          <p:nvPr/>
        </p:nvSpPr>
        <p:spPr>
          <a:xfrm>
            <a:off x="10211821" y="3237136"/>
            <a:ext cx="1697975" cy="1018785"/>
          </a:xfrm>
          <a:custGeom>
            <a:avLst/>
            <a:gdLst>
              <a:gd name="connsiteX0" fmla="*/ 0 w 1697975"/>
              <a:gd name="connsiteY0" fmla="*/ 101879 h 1018785"/>
              <a:gd name="connsiteX1" fmla="*/ 101879 w 1697975"/>
              <a:gd name="connsiteY1" fmla="*/ 0 h 1018785"/>
              <a:gd name="connsiteX2" fmla="*/ 1596097 w 1697975"/>
              <a:gd name="connsiteY2" fmla="*/ 0 h 1018785"/>
              <a:gd name="connsiteX3" fmla="*/ 1697976 w 1697975"/>
              <a:gd name="connsiteY3" fmla="*/ 101879 h 1018785"/>
              <a:gd name="connsiteX4" fmla="*/ 1697975 w 1697975"/>
              <a:gd name="connsiteY4" fmla="*/ 916907 h 1018785"/>
              <a:gd name="connsiteX5" fmla="*/ 1596096 w 1697975"/>
              <a:gd name="connsiteY5" fmla="*/ 1018786 h 1018785"/>
              <a:gd name="connsiteX6" fmla="*/ 101879 w 1697975"/>
              <a:gd name="connsiteY6" fmla="*/ 1018785 h 1018785"/>
              <a:gd name="connsiteX7" fmla="*/ 0 w 1697975"/>
              <a:gd name="connsiteY7" fmla="*/ 916906 h 1018785"/>
              <a:gd name="connsiteX8" fmla="*/ 0 w 1697975"/>
              <a:gd name="connsiteY8" fmla="*/ 101879 h 101878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697975" h="1018785">
                <a:moveTo>
                  <a:pt x="0" y="101879"/>
                </a:moveTo>
                <a:cubicBezTo>
                  <a:pt x="0" y="45613"/>
                  <a:pt x="45613" y="0"/>
                  <a:pt x="101879" y="0"/>
                </a:cubicBezTo>
                <a:lnTo>
                  <a:pt x="1596097" y="0"/>
                </a:lnTo>
                <a:cubicBezTo>
                  <a:pt x="1652363" y="0"/>
                  <a:pt x="1697976" y="45613"/>
                  <a:pt x="1697976" y="101879"/>
                </a:cubicBezTo>
                <a:cubicBezTo>
                  <a:pt x="1697976" y="373555"/>
                  <a:pt x="1697975" y="645231"/>
                  <a:pt x="1697975" y="916907"/>
                </a:cubicBezTo>
                <a:cubicBezTo>
                  <a:pt x="1697975" y="973173"/>
                  <a:pt x="1652362" y="1018786"/>
                  <a:pt x="1596096" y="1018786"/>
                </a:cubicBezTo>
                <a:lnTo>
                  <a:pt x="101879" y="1018785"/>
                </a:lnTo>
                <a:cubicBezTo>
                  <a:pt x="45613" y="1018785"/>
                  <a:pt x="0" y="973172"/>
                  <a:pt x="0" y="916906"/>
                </a:cubicBezTo>
                <a:lnTo>
                  <a:pt x="0" y="101879"/>
                </a:lnTo>
                <a:close/>
              </a:path>
            </a:pathLst>
          </a:custGeom>
          <a:solidFill>
            <a:schemeClr val="bg1">
              <a:lumMod val="7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799" tIns="90799" rIns="90799" bIns="90799" numCol="1" spcCol="1270" anchor="ctr" anchorCtr="0">
            <a:noAutofit/>
          </a:bodyPr>
          <a:lstStyle/>
          <a:p>
            <a:pPr marL="0" lvl="0" indent="0" algn="ctr" defTabSz="7112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  <a:buNone/>
            </a:pPr>
            <a:r>
              <a:rPr lang="es-ES" sz="1600" kern="1200" dirty="0">
                <a:solidFill>
                  <a:schemeClr val="tx1"/>
                </a:solidFill>
              </a:rPr>
              <a:t>Se ejecuta el plan de cumplimiento</a:t>
            </a:r>
            <a:endParaRPr lang="es-PE" sz="1600" kern="1200" dirty="0">
              <a:solidFill>
                <a:schemeClr val="tx1"/>
              </a:solidFill>
            </a:endParaRPr>
          </a:p>
        </p:txBody>
      </p:sp>
      <p:sp>
        <p:nvSpPr>
          <p:cNvPr id="21" name="Flecha derecha 12">
            <a:extLst>
              <a:ext uri="{FF2B5EF4-FFF2-40B4-BE49-F238E27FC236}">
                <a16:creationId xmlns:a16="http://schemas.microsoft.com/office/drawing/2014/main" id="{2EB2804A-14C2-0E9A-BE33-A6EB866D1705}"/>
              </a:ext>
            </a:extLst>
          </p:cNvPr>
          <p:cNvSpPr/>
          <p:nvPr/>
        </p:nvSpPr>
        <p:spPr>
          <a:xfrm rot="5400000">
            <a:off x="10867810" y="4355287"/>
            <a:ext cx="501136" cy="549731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PE"/>
          </a:p>
        </p:txBody>
      </p:sp>
    </p:spTree>
    <p:extLst>
      <p:ext uri="{BB962C8B-B14F-4D97-AF65-F5344CB8AC3E}">
        <p14:creationId xmlns:p14="http://schemas.microsoft.com/office/powerpoint/2010/main" val="749993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Grupo 2">
            <a:extLst>
              <a:ext uri="{FF2B5EF4-FFF2-40B4-BE49-F238E27FC236}">
                <a16:creationId xmlns:a16="http://schemas.microsoft.com/office/drawing/2014/main" id="{3D11E2BE-2DF2-4A8A-966D-187D847281E4}"/>
              </a:ext>
            </a:extLst>
          </p:cNvPr>
          <p:cNvGrpSpPr/>
          <p:nvPr/>
        </p:nvGrpSpPr>
        <p:grpSpPr>
          <a:xfrm>
            <a:off x="3508363" y="1747813"/>
            <a:ext cx="6101189" cy="5110187"/>
            <a:chOff x="5013417" y="284484"/>
            <a:chExt cx="6837986" cy="6821136"/>
          </a:xfrm>
        </p:grpSpPr>
        <p:grpSp>
          <p:nvGrpSpPr>
            <p:cNvPr id="5" name="Grupo 4">
              <a:extLst>
                <a:ext uri="{FF2B5EF4-FFF2-40B4-BE49-F238E27FC236}">
                  <a16:creationId xmlns:a16="http://schemas.microsoft.com/office/drawing/2014/main" id="{5F828D29-6C2B-4AF8-8BC6-8EDEA71890DD}"/>
                </a:ext>
              </a:extLst>
            </p:cNvPr>
            <p:cNvGrpSpPr/>
            <p:nvPr/>
          </p:nvGrpSpPr>
          <p:grpSpPr>
            <a:xfrm>
              <a:off x="5013417" y="284484"/>
              <a:ext cx="6837986" cy="6821136"/>
              <a:chOff x="4048217" y="193044"/>
              <a:chExt cx="6837986" cy="6821136"/>
            </a:xfrm>
          </p:grpSpPr>
          <p:graphicFrame>
            <p:nvGraphicFramePr>
              <p:cNvPr id="7" name="Diagrama 6">
                <a:extLst>
                  <a:ext uri="{FF2B5EF4-FFF2-40B4-BE49-F238E27FC236}">
                    <a16:creationId xmlns:a16="http://schemas.microsoft.com/office/drawing/2014/main" id="{B70C09B3-85F6-43EE-8DCD-BAA75EF2340A}"/>
                  </a:ext>
                </a:extLst>
              </p:cNvPr>
              <p:cNvGraphicFramePr/>
              <p:nvPr/>
            </p:nvGraphicFramePr>
            <p:xfrm>
              <a:off x="4048217" y="193044"/>
              <a:ext cx="4456591" cy="6821136"/>
            </p:xfrm>
            <a:graphic>
              <a:graphicData uri="http://schemas.openxmlformats.org/drawingml/2006/diagram">
                <dgm:relIds xmlns:dgm="http://schemas.openxmlformats.org/drawingml/2006/diagram" xmlns:r="http://schemas.openxmlformats.org/officeDocument/2006/relationships" r:dm="rId2" r:lo="rId3" r:qs="rId4" r:cs="rId5"/>
              </a:graphicData>
            </a:graphic>
          </p:graphicFrame>
          <p:sp>
            <p:nvSpPr>
              <p:cNvPr id="8" name="Rectángulo 7">
                <a:extLst>
                  <a:ext uri="{FF2B5EF4-FFF2-40B4-BE49-F238E27FC236}">
                    <a16:creationId xmlns:a16="http://schemas.microsoft.com/office/drawing/2014/main" id="{A8C6A497-137A-4EE2-AE56-ACDC90F6D822}"/>
                  </a:ext>
                </a:extLst>
              </p:cNvPr>
              <p:cNvSpPr/>
              <p:nvPr/>
            </p:nvSpPr>
            <p:spPr>
              <a:xfrm>
                <a:off x="9300701" y="1246296"/>
                <a:ext cx="1280160" cy="849276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2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Estudiantes</a:t>
                </a:r>
              </a:p>
            </p:txBody>
          </p:sp>
          <p:sp>
            <p:nvSpPr>
              <p:cNvPr id="9" name="Rectángulo 8">
                <a:extLst>
                  <a:ext uri="{FF2B5EF4-FFF2-40B4-BE49-F238E27FC236}">
                    <a16:creationId xmlns:a16="http://schemas.microsoft.com/office/drawing/2014/main" id="{AE978833-9B2C-4013-BDFA-CB1667DE71D8}"/>
                  </a:ext>
                </a:extLst>
              </p:cNvPr>
              <p:cNvSpPr/>
              <p:nvPr/>
            </p:nvSpPr>
            <p:spPr>
              <a:xfrm>
                <a:off x="9362603" y="2865226"/>
                <a:ext cx="1280160" cy="813172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2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Docentes y directivos</a:t>
                </a:r>
              </a:p>
            </p:txBody>
          </p:sp>
          <p:sp>
            <p:nvSpPr>
              <p:cNvPr id="10" name="Rectángulo 9">
                <a:extLst>
                  <a:ext uri="{FF2B5EF4-FFF2-40B4-BE49-F238E27FC236}">
                    <a16:creationId xmlns:a16="http://schemas.microsoft.com/office/drawing/2014/main" id="{F19D9FA0-329A-4842-9C7C-288F3E613472}"/>
                  </a:ext>
                </a:extLst>
              </p:cNvPr>
              <p:cNvSpPr/>
              <p:nvPr/>
            </p:nvSpPr>
            <p:spPr>
              <a:xfrm>
                <a:off x="9300702" y="4540475"/>
                <a:ext cx="1585501" cy="1082188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r>
                  <a:rPr lang="es-PE" sz="1200" dirty="0">
                    <a:solidFill>
                      <a:schemeClr val="tx1"/>
                    </a:solidFill>
                    <a:latin typeface="Century Gothic" panose="020B0502020202020204" pitchFamily="34" charset="0"/>
                  </a:rPr>
                  <a:t>Docentes en ejercicio y otros profesionales</a:t>
                </a:r>
              </a:p>
            </p:txBody>
          </p:sp>
          <p:cxnSp>
            <p:nvCxnSpPr>
              <p:cNvPr id="11" name="Conector recto de flecha 10">
                <a:extLst>
                  <a:ext uri="{FF2B5EF4-FFF2-40B4-BE49-F238E27FC236}">
                    <a16:creationId xmlns:a16="http://schemas.microsoft.com/office/drawing/2014/main" id="{E3927691-9408-493F-A19E-10B1A5EC9786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7193" y="1602319"/>
                <a:ext cx="767378" cy="0"/>
              </a:xfrm>
              <a:prstGeom prst="straightConnector1">
                <a:avLst/>
              </a:prstGeom>
              <a:ln w="38100">
                <a:solidFill>
                  <a:srgbClr val="233D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2" name="Conector recto de flecha 11">
                <a:extLst>
                  <a:ext uri="{FF2B5EF4-FFF2-40B4-BE49-F238E27FC236}">
                    <a16:creationId xmlns:a16="http://schemas.microsoft.com/office/drawing/2014/main" id="{A89D6A3F-0B06-4D9B-8876-0412530C1B9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483120" y="3226921"/>
                <a:ext cx="762983" cy="0"/>
              </a:xfrm>
              <a:prstGeom prst="straightConnector1">
                <a:avLst/>
              </a:prstGeom>
              <a:ln w="38100">
                <a:solidFill>
                  <a:srgbClr val="233D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Conector recto de flecha 12">
                <a:extLst>
                  <a:ext uri="{FF2B5EF4-FFF2-40B4-BE49-F238E27FC236}">
                    <a16:creationId xmlns:a16="http://schemas.microsoft.com/office/drawing/2014/main" id="{7084F661-B4A4-48D2-923F-464B5CD7415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8504808" y="5047664"/>
                <a:ext cx="741295" cy="0"/>
              </a:xfrm>
              <a:prstGeom prst="straightConnector1">
                <a:avLst/>
              </a:prstGeom>
              <a:ln w="38100">
                <a:solidFill>
                  <a:srgbClr val="233D7B"/>
                </a:solidFill>
                <a:tailEnd type="triangle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6" name="Rectángulo 5">
              <a:extLst>
                <a:ext uri="{FF2B5EF4-FFF2-40B4-BE49-F238E27FC236}">
                  <a16:creationId xmlns:a16="http://schemas.microsoft.com/office/drawing/2014/main" id="{4D5FD38F-F43C-4576-81A3-D8F136F8B0B9}"/>
                </a:ext>
              </a:extLst>
            </p:cNvPr>
            <p:cNvSpPr/>
            <p:nvPr/>
          </p:nvSpPr>
          <p:spPr>
            <a:xfrm>
              <a:off x="10211303" y="632226"/>
              <a:ext cx="1280160" cy="426632"/>
            </a:xfrm>
            <a:prstGeom prst="rect">
              <a:avLst/>
            </a:prstGeom>
            <a:solidFill>
              <a:srgbClr val="23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PE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USUARIOS</a:t>
              </a:r>
            </a:p>
          </p:txBody>
        </p:sp>
      </p:grpSp>
      <p:grpSp>
        <p:nvGrpSpPr>
          <p:cNvPr id="14" name="Grupo 13">
            <a:extLst>
              <a:ext uri="{FF2B5EF4-FFF2-40B4-BE49-F238E27FC236}">
                <a16:creationId xmlns:a16="http://schemas.microsoft.com/office/drawing/2014/main" id="{4379F650-4366-42D0-9AEC-F9D471B84AB4}"/>
              </a:ext>
            </a:extLst>
          </p:cNvPr>
          <p:cNvGrpSpPr/>
          <p:nvPr/>
        </p:nvGrpSpPr>
        <p:grpSpPr>
          <a:xfrm>
            <a:off x="9844698" y="1906879"/>
            <a:ext cx="2008946" cy="4314530"/>
            <a:chOff x="10345982" y="1082339"/>
            <a:chExt cx="2008946" cy="5064685"/>
          </a:xfrm>
        </p:grpSpPr>
        <p:sp>
          <p:nvSpPr>
            <p:cNvPr id="15" name="Rectángulo 14">
              <a:extLst>
                <a:ext uri="{FF2B5EF4-FFF2-40B4-BE49-F238E27FC236}">
                  <a16:creationId xmlns:a16="http://schemas.microsoft.com/office/drawing/2014/main" id="{A662E702-62F3-43C8-B56A-3BCF3618E27E}"/>
                </a:ext>
              </a:extLst>
            </p:cNvPr>
            <p:cNvSpPr/>
            <p:nvPr/>
          </p:nvSpPr>
          <p:spPr>
            <a:xfrm>
              <a:off x="10345982" y="1082339"/>
              <a:ext cx="1575713" cy="600164"/>
            </a:xfrm>
            <a:prstGeom prst="rect">
              <a:avLst/>
            </a:prstGeom>
            <a:solidFill>
              <a:srgbClr val="233D7B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s-ES" sz="1200" b="1" dirty="0">
                  <a:solidFill>
                    <a:schemeClr val="bg1"/>
                  </a:solidFill>
                  <a:latin typeface="Century Gothic" panose="020B0502020202020204" pitchFamily="34" charset="0"/>
                </a:rPr>
                <a:t>GRADO Y TITULOS OTORGADOS</a:t>
              </a:r>
              <a:endParaRPr lang="es-PE" sz="1200" b="1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6" name="Abrir llave 15">
              <a:extLst>
                <a:ext uri="{FF2B5EF4-FFF2-40B4-BE49-F238E27FC236}">
                  <a16:creationId xmlns:a16="http://schemas.microsoft.com/office/drawing/2014/main" id="{B579B7CF-B83D-46B2-9F3A-DCF0C4064E00}"/>
                </a:ext>
              </a:extLst>
            </p:cNvPr>
            <p:cNvSpPr/>
            <p:nvPr/>
          </p:nvSpPr>
          <p:spPr>
            <a:xfrm>
              <a:off x="10345982" y="1970925"/>
              <a:ext cx="131280" cy="689477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7" name="CuadroTexto 16">
              <a:extLst>
                <a:ext uri="{FF2B5EF4-FFF2-40B4-BE49-F238E27FC236}">
                  <a16:creationId xmlns:a16="http://schemas.microsoft.com/office/drawing/2014/main" id="{D53EA2B5-AB29-47C1-8356-A3DEE031E05D}"/>
                </a:ext>
              </a:extLst>
            </p:cNvPr>
            <p:cNvSpPr txBox="1"/>
            <p:nvPr/>
          </p:nvSpPr>
          <p:spPr>
            <a:xfrm>
              <a:off x="10477261" y="1877524"/>
              <a:ext cx="1818944" cy="1101931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100" dirty="0">
                  <a:latin typeface="Century Gothic" panose="020B0502020202020204" pitchFamily="34" charset="0"/>
                </a:rPr>
                <a:t>Grado de bachiller en educación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100" dirty="0">
                  <a:latin typeface="Century Gothic" panose="020B0502020202020204" pitchFamily="34" charset="0"/>
                </a:rPr>
                <a:t>Título profesional de licenciado en educación </a:t>
              </a:r>
              <a:endParaRPr lang="es-PE" sz="1100" dirty="0">
                <a:latin typeface="Century Gothic" panose="020B0502020202020204" pitchFamily="34" charset="0"/>
              </a:endParaRPr>
            </a:p>
          </p:txBody>
        </p:sp>
        <p:sp>
          <p:nvSpPr>
            <p:cNvPr id="18" name="Abrir llave 17">
              <a:extLst>
                <a:ext uri="{FF2B5EF4-FFF2-40B4-BE49-F238E27FC236}">
                  <a16:creationId xmlns:a16="http://schemas.microsoft.com/office/drawing/2014/main" id="{B19445E4-8CFD-4E2E-8559-6071B9EAB57B}"/>
                </a:ext>
              </a:extLst>
            </p:cNvPr>
            <p:cNvSpPr/>
            <p:nvPr/>
          </p:nvSpPr>
          <p:spPr>
            <a:xfrm>
              <a:off x="10422912" y="4903780"/>
              <a:ext cx="213838" cy="845824"/>
            </a:xfrm>
            <a:prstGeom prst="leftBrace">
              <a:avLst/>
            </a:prstGeom>
            <a:ln>
              <a:solidFill>
                <a:srgbClr val="C0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  <p:txBody>
            <a:bodyPr rtlCol="0" anchor="ctr"/>
            <a:lstStyle/>
            <a:p>
              <a:pPr algn="ctr"/>
              <a:endParaRPr lang="es-PE">
                <a:ln>
                  <a:solidFill>
                    <a:srgbClr val="C00000"/>
                  </a:solidFill>
                </a:ln>
                <a:solidFill>
                  <a:srgbClr val="C00000"/>
                </a:solidFill>
              </a:endParaRPr>
            </a:p>
          </p:txBody>
        </p:sp>
        <p:sp>
          <p:nvSpPr>
            <p:cNvPr id="19" name="CuadroTexto 18">
              <a:extLst>
                <a:ext uri="{FF2B5EF4-FFF2-40B4-BE49-F238E27FC236}">
                  <a16:creationId xmlns:a16="http://schemas.microsoft.com/office/drawing/2014/main" id="{73BF95F5-8AC3-4FE2-95CF-CF7DE004D8FA}"/>
                </a:ext>
              </a:extLst>
            </p:cNvPr>
            <p:cNvSpPr txBox="1"/>
            <p:nvPr/>
          </p:nvSpPr>
          <p:spPr>
            <a:xfrm>
              <a:off x="10636750" y="4846384"/>
              <a:ext cx="1718178" cy="1300640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100" dirty="0">
                  <a:latin typeface="Century Gothic" panose="020B0502020202020204" pitchFamily="34" charset="0"/>
                </a:rPr>
                <a:t>Grado de bachiller en educación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100" dirty="0">
                  <a:latin typeface="Century Gothic" panose="020B0502020202020204" pitchFamily="34" charset="0"/>
                </a:rPr>
                <a:t>Título de segunda especialidad profesional</a:t>
              </a:r>
            </a:p>
            <a:p>
              <a:pPr marL="171450" indent="-171450">
                <a:buFont typeface="Wingdings" panose="05000000000000000000" pitchFamily="2" charset="2"/>
                <a:buChar char="§"/>
              </a:pPr>
              <a:r>
                <a:rPr lang="es-ES" sz="1100" dirty="0">
                  <a:latin typeface="Century Gothic" panose="020B0502020202020204" pitchFamily="34" charset="0"/>
                </a:rPr>
                <a:t>Certificado</a:t>
              </a:r>
              <a:endParaRPr lang="es-PE" sz="1100" dirty="0">
                <a:latin typeface="Century Gothic" panose="020B0502020202020204" pitchFamily="34" charset="0"/>
              </a:endParaRPr>
            </a:p>
          </p:txBody>
        </p:sp>
      </p:grpSp>
      <p:sp>
        <p:nvSpPr>
          <p:cNvPr id="20" name="Título 3">
            <a:extLst>
              <a:ext uri="{FF2B5EF4-FFF2-40B4-BE49-F238E27FC236}">
                <a16:creationId xmlns:a16="http://schemas.microsoft.com/office/drawing/2014/main" id="{F130A0F6-A8D8-4535-A371-B927004B2ADD}"/>
              </a:ext>
            </a:extLst>
          </p:cNvPr>
          <p:cNvSpPr txBox="1">
            <a:spLocks/>
          </p:cNvSpPr>
          <p:nvPr/>
        </p:nvSpPr>
        <p:spPr>
          <a:xfrm>
            <a:off x="412462" y="1121368"/>
            <a:ext cx="10515600" cy="61972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rgbClr val="011643"/>
                </a:solidFill>
                <a:latin typeface="Century Gothic" panose="020B0502020202020204" pitchFamily="34" charset="0"/>
                <a:ea typeface="+mj-ea"/>
                <a:cs typeface="+mj-cs"/>
              </a:defRPr>
            </a:lvl1pPr>
          </a:lstStyle>
          <a:p>
            <a:r>
              <a:rPr lang="es-MX" sz="3200" dirty="0">
                <a:latin typeface="Century Gothic"/>
                <a:ea typeface="Century Gothic"/>
                <a:cs typeface="Century Gothic"/>
              </a:rPr>
              <a:t>¿Qué </a:t>
            </a:r>
            <a:r>
              <a:rPr lang="es-MX" sz="3200" dirty="0">
                <a:latin typeface="Century Gothic"/>
                <a:ea typeface="Century Gothic"/>
                <a:cs typeface="Century Gothic"/>
                <a:sym typeface="Century Gothic"/>
              </a:rPr>
              <a:t>implica transitar de IESP a EESP?</a:t>
            </a:r>
            <a:endParaRPr lang="es-PE" sz="3200" dirty="0">
              <a:latin typeface="Century Gothic"/>
              <a:ea typeface="Century Gothic"/>
              <a:cs typeface="Century Gothic"/>
              <a:sym typeface="Century Gothic"/>
            </a:endParaRPr>
          </a:p>
        </p:txBody>
      </p:sp>
      <p:sp>
        <p:nvSpPr>
          <p:cNvPr id="2" name="Globo: flecha derecha 1">
            <a:extLst>
              <a:ext uri="{FF2B5EF4-FFF2-40B4-BE49-F238E27FC236}">
                <a16:creationId xmlns:a16="http://schemas.microsoft.com/office/drawing/2014/main" id="{D70CAAA5-4F78-4C82-9983-77A1EC71848A}"/>
              </a:ext>
            </a:extLst>
          </p:cNvPr>
          <p:cNvSpPr/>
          <p:nvPr/>
        </p:nvSpPr>
        <p:spPr>
          <a:xfrm>
            <a:off x="737805" y="4302906"/>
            <a:ext cx="2553916" cy="1723179"/>
          </a:xfrm>
          <a:prstGeom prst="rightArrowCallout">
            <a:avLst/>
          </a:prstGeom>
          <a:solidFill>
            <a:srgbClr val="233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PE" sz="1400" dirty="0">
                <a:latin typeface="Century Gothic" panose="020B0502020202020204" pitchFamily="34" charset="0"/>
              </a:rPr>
              <a:t>Implementar régimen académico de EESP</a:t>
            </a:r>
          </a:p>
        </p:txBody>
      </p:sp>
      <p:sp>
        <p:nvSpPr>
          <p:cNvPr id="22" name="Flecha: pentágono 21">
            <a:extLst>
              <a:ext uri="{FF2B5EF4-FFF2-40B4-BE49-F238E27FC236}">
                <a16:creationId xmlns:a16="http://schemas.microsoft.com/office/drawing/2014/main" id="{41D5FEE5-F77A-4015-9956-B40720070786}"/>
              </a:ext>
            </a:extLst>
          </p:cNvPr>
          <p:cNvSpPr/>
          <p:nvPr/>
        </p:nvSpPr>
        <p:spPr>
          <a:xfrm rot="5400000">
            <a:off x="791512" y="1948901"/>
            <a:ext cx="1795815" cy="2553915"/>
          </a:xfrm>
          <a:prstGeom prst="homePlate">
            <a:avLst/>
          </a:prstGeom>
          <a:solidFill>
            <a:srgbClr val="233D7B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es-MX" sz="1400" dirty="0">
                <a:latin typeface="Century Gothic" panose="020B0502020202020204" pitchFamily="34" charset="0"/>
              </a:rPr>
              <a:t>Evidenciar CBC, que se constituyen en requerimientos mínimos para la provisión del servicio educativo</a:t>
            </a:r>
            <a:endParaRPr lang="es-PE" sz="1400" dirty="0"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7773346"/>
      </p:ext>
    </p:extLst>
  </p:cSld>
  <p:clrMapOvr>
    <a:masterClrMapping/>
  </p:clrMapOvr>
</p:sld>
</file>

<file path=ppt/theme/theme1.xml><?xml version="1.0" encoding="utf-8"?>
<a:theme xmlns:a="http://schemas.openxmlformats.org/drawingml/2006/main" name="1_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2454</TotalTime>
  <Words>1502</Words>
  <Application>Microsoft Office PowerPoint</Application>
  <PresentationFormat>Panorámica</PresentationFormat>
  <Paragraphs>164</Paragraphs>
  <Slides>20</Slides>
  <Notes>3</Notes>
  <HiddenSlides>0</HiddenSlides>
  <MMClips>0</MMClips>
  <ScaleCrop>false</ScaleCrop>
  <HeadingPairs>
    <vt:vector size="6" baseType="variant">
      <vt:variant>
        <vt:lpstr>Fuentes usadas</vt:lpstr>
      </vt:variant>
      <vt:variant>
        <vt:i4>4</vt:i4>
      </vt:variant>
      <vt:variant>
        <vt:lpstr>Tema</vt:lpstr>
      </vt:variant>
      <vt:variant>
        <vt:i4>2</vt:i4>
      </vt:variant>
      <vt:variant>
        <vt:lpstr>Títulos de diapositiva</vt:lpstr>
      </vt:variant>
      <vt:variant>
        <vt:i4>20</vt:i4>
      </vt:variant>
    </vt:vector>
  </HeadingPairs>
  <TitlesOfParts>
    <vt:vector size="26" baseType="lpstr">
      <vt:lpstr>Wingdings</vt:lpstr>
      <vt:lpstr>Arial</vt:lpstr>
      <vt:lpstr>Century Gothic</vt:lpstr>
      <vt:lpstr>Calibri</vt:lpstr>
      <vt:lpstr>1_Tema de Office</vt:lpstr>
      <vt:lpstr>Tema de Office</vt:lpstr>
      <vt:lpstr>Presentación de PowerPoint</vt:lpstr>
      <vt:lpstr>Proceso de Licenciamiento para adecuación de Institutos a Escuelas</vt:lpstr>
      <vt:lpstr>Aseguramiento de la Calidad</vt:lpstr>
      <vt:lpstr>Licenciamiento</vt:lpstr>
      <vt:lpstr>Condiciones Básicas de Calidad</vt:lpstr>
      <vt:lpstr>Etapas del procedimiento de licenciamiento</vt:lpstr>
      <vt:lpstr>Proceso de evaluación integral</vt:lpstr>
      <vt:lpstr>Plan de cumplimiento</vt:lpstr>
      <vt:lpstr>Presentación de PowerPoint</vt:lpstr>
      <vt:lpstr>Presentación de PowerPoint</vt:lpstr>
      <vt:lpstr>¿Con qué criterios se evaluará?</vt:lpstr>
      <vt:lpstr>Proceso de Licenciamiento de nuevos programas de estudio en las EESP</vt:lpstr>
      <vt:lpstr>1. Naturaleza de la EESP</vt:lpstr>
      <vt:lpstr>2. EESP y gestión pedagógica</vt:lpstr>
      <vt:lpstr>Etapas del procedimiento de licenciamiento</vt:lpstr>
      <vt:lpstr>Proceso de evaluación integral</vt:lpstr>
      <vt:lpstr>Plan de cumplimiento</vt:lpstr>
      <vt:lpstr>Presentación de PowerPoint</vt:lpstr>
      <vt:lpstr>¿Con qué criterios se evaluará?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LIZ PAMELA GONZALES HIDALGO</dc:creator>
  <cp:lastModifiedBy>Pedro Gonzalo Acosta Portocarrero</cp:lastModifiedBy>
  <cp:revision>147</cp:revision>
  <dcterms:modified xsi:type="dcterms:W3CDTF">2022-10-20T04:13:15Z</dcterms:modified>
</cp:coreProperties>
</file>